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816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7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1785"/>
              </a:lnSpc>
            </a:pPr>
            <a:r>
              <a:rPr spc="15" dirty="0"/>
              <a:t>1</a:t>
            </a:r>
            <a:r>
              <a:rPr spc="130" dirty="0"/>
              <a:t>3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3670"/>
              </a:lnSpc>
            </a:pPr>
            <a:r>
              <a:rPr spc="355" dirty="0"/>
              <a:t>0</a:t>
            </a:r>
            <a:fld id="{81D60167-4931-47E6-BA6A-407CBD079E47}" type="slidenum">
              <a:rPr spc="355" dirty="0"/>
              <a:t>‹#›</a:t>
            </a:fld>
            <a:r>
              <a:rPr spc="355" dirty="0"/>
              <a:t>/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F0F0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7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1785"/>
              </a:lnSpc>
            </a:pPr>
            <a:r>
              <a:rPr spc="15" dirty="0"/>
              <a:t>1</a:t>
            </a:r>
            <a:r>
              <a:rPr spc="130" dirty="0"/>
              <a:t>3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3670"/>
              </a:lnSpc>
            </a:pPr>
            <a:r>
              <a:rPr spc="355" dirty="0"/>
              <a:t>0</a:t>
            </a:r>
            <a:fld id="{81D60167-4931-47E6-BA6A-407CBD079E47}" type="slidenum">
              <a:rPr spc="355" dirty="0"/>
              <a:t>‹#›</a:t>
            </a:fld>
            <a:r>
              <a:rPr spc="355" dirty="0"/>
              <a:t>/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7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1785"/>
              </a:lnSpc>
            </a:pPr>
            <a:r>
              <a:rPr spc="15" dirty="0"/>
              <a:t>1</a:t>
            </a:r>
            <a:r>
              <a:rPr spc="130" dirty="0"/>
              <a:t>3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3670"/>
              </a:lnSpc>
            </a:pPr>
            <a:r>
              <a:rPr spc="355" dirty="0"/>
              <a:t>0</a:t>
            </a:r>
            <a:fld id="{81D60167-4931-47E6-BA6A-407CBD079E47}" type="slidenum">
              <a:rPr spc="355" dirty="0"/>
              <a:t>‹#›</a:t>
            </a:fld>
            <a:r>
              <a:rPr spc="355" dirty="0"/>
              <a:t>/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7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1785"/>
              </a:lnSpc>
            </a:pPr>
            <a:r>
              <a:rPr spc="15" dirty="0"/>
              <a:t>1</a:t>
            </a:r>
            <a:r>
              <a:rPr spc="130" dirty="0"/>
              <a:t>3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3670"/>
              </a:lnSpc>
            </a:pPr>
            <a:r>
              <a:rPr spc="355" dirty="0"/>
              <a:t>0</a:t>
            </a:r>
            <a:fld id="{81D60167-4931-47E6-BA6A-407CBD079E47}" type="slidenum">
              <a:rPr spc="355" dirty="0"/>
              <a:t>‹#›</a:t>
            </a:fld>
            <a:r>
              <a:rPr spc="355" dirty="0"/>
              <a:t>/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7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1785"/>
              </a:lnSpc>
            </a:pPr>
            <a:r>
              <a:rPr spc="15" dirty="0"/>
              <a:t>1</a:t>
            </a:r>
            <a:r>
              <a:rPr spc="130" dirty="0"/>
              <a:t>3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3670"/>
              </a:lnSpc>
            </a:pPr>
            <a:r>
              <a:rPr spc="355" dirty="0"/>
              <a:t>0</a:t>
            </a:r>
            <a:fld id="{81D60167-4931-47E6-BA6A-407CBD079E47}" type="slidenum">
              <a:rPr spc="355" dirty="0"/>
              <a:t>‹#›</a:t>
            </a:fld>
            <a:r>
              <a:rPr spc="355" dirty="0"/>
              <a:t>/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3506202"/>
            <a:ext cx="8827770" cy="1702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99869" y="5107174"/>
            <a:ext cx="14288261" cy="41262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7275613" y="9131882"/>
            <a:ext cx="297815" cy="241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1785"/>
              </a:lnSpc>
            </a:pPr>
            <a:r>
              <a:rPr spc="15" dirty="0"/>
              <a:t>1</a:t>
            </a:r>
            <a:r>
              <a:rPr spc="130" dirty="0"/>
              <a:t>3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6264611" y="9007475"/>
            <a:ext cx="949959" cy="48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ts val="3670"/>
              </a:lnSpc>
            </a:pPr>
            <a:r>
              <a:rPr spc="355" dirty="0"/>
              <a:t>0</a:t>
            </a:r>
            <a:fld id="{81D60167-4931-47E6-BA6A-407CBD079E47}" type="slidenum">
              <a:rPr spc="355" dirty="0"/>
              <a:t>‹#›</a:t>
            </a:fld>
            <a:r>
              <a:rPr spc="355" dirty="0"/>
              <a:t>/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linkedin.com/in/adi-setiadi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iamsetiadi88@gmail.com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linkedin.com/in/adi-setiadi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28700" y="0"/>
            <a:ext cx="17259300" cy="10287000"/>
            <a:chOff x="1028700" y="0"/>
            <a:chExt cx="172593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703341" y="0"/>
              <a:ext cx="5584657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28700" y="5679093"/>
              <a:ext cx="12754610" cy="0"/>
            </a:xfrm>
            <a:custGeom>
              <a:avLst/>
              <a:gdLst/>
              <a:ahLst/>
              <a:cxnLst/>
              <a:rect l="l" t="t" r="r" b="b"/>
              <a:pathLst>
                <a:path w="12754610">
                  <a:moveTo>
                    <a:pt x="0" y="0"/>
                  </a:moveTo>
                  <a:lnTo>
                    <a:pt x="12754113" y="0"/>
                  </a:lnTo>
                </a:path>
              </a:pathLst>
            </a:custGeom>
            <a:ln w="2857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8700" y="335593"/>
              <a:ext cx="3038474" cy="179069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45" dirty="0"/>
              <a:t>PORTFOLIO.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063625" y="3227890"/>
            <a:ext cx="697674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BUSINESS</a:t>
            </a:r>
            <a:r>
              <a:rPr sz="27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4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INTELLIGENCE</a:t>
            </a:r>
            <a:r>
              <a:rPr sz="27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70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SPECIALIST</a:t>
            </a:r>
            <a:endParaRPr sz="27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16000" y="8253965"/>
            <a:ext cx="4612640" cy="1280795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35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By</a:t>
            </a:r>
            <a:r>
              <a:rPr sz="3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500" spc="165" dirty="0">
                <a:solidFill>
                  <a:srgbClr val="FFFFFF"/>
                </a:solidFill>
                <a:latin typeface="Microsoft Sans Serif"/>
                <a:cs typeface="Microsoft Sans Serif"/>
              </a:rPr>
              <a:t>Adi</a:t>
            </a:r>
            <a:r>
              <a:rPr sz="350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3500" spc="160" dirty="0">
                <a:solidFill>
                  <a:srgbClr val="FFFFFF"/>
                </a:solidFill>
                <a:latin typeface="Microsoft Sans Serif"/>
                <a:cs typeface="Microsoft Sans Serif"/>
              </a:rPr>
              <a:t>Setiadi</a:t>
            </a:r>
            <a:endParaRPr sz="3500">
              <a:latin typeface="Microsoft Sans Serif"/>
              <a:cs typeface="Microsoft Sans Serif"/>
            </a:endParaRPr>
          </a:p>
          <a:p>
            <a:pPr marL="12700" marR="5080">
              <a:lnSpc>
                <a:spcPts val="2370"/>
              </a:lnSpc>
              <a:spcBef>
                <a:spcPts val="434"/>
              </a:spcBef>
            </a:pPr>
            <a:r>
              <a:rPr sz="2000" spc="175" dirty="0">
                <a:solidFill>
                  <a:srgbClr val="FFFFFF"/>
                </a:solidFill>
                <a:latin typeface="Microsoft Sans Serif"/>
                <a:cs typeface="Microsoft Sans Serif"/>
              </a:rPr>
              <a:t>iamsetiadi88@gmail.com </a:t>
            </a:r>
            <a:r>
              <a:rPr sz="2000" spc="1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https://</a:t>
            </a:r>
            <a:r>
              <a:rPr sz="2000" spc="35" dirty="0">
                <a:solidFill>
                  <a:srgbClr val="FFFFFF"/>
                </a:solidFill>
                <a:latin typeface="Microsoft Sans Serif"/>
                <a:cs typeface="Microsoft Sans Serif"/>
                <a:hlinkClick r:id="rId4"/>
              </a:rPr>
              <a:t>www.linkedin.com/in/adi-setiadi/</a:t>
            </a:r>
            <a:endParaRPr sz="20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164025"/>
            <a:ext cx="12822555" cy="1784350"/>
          </a:xfrm>
          <a:custGeom>
            <a:avLst/>
            <a:gdLst/>
            <a:ahLst/>
            <a:cxnLst/>
            <a:rect l="l" t="t" r="r" b="b"/>
            <a:pathLst>
              <a:path w="12822555" h="1784350">
                <a:moveTo>
                  <a:pt x="0" y="1784151"/>
                </a:moveTo>
                <a:lnTo>
                  <a:pt x="12822007" y="1784151"/>
                </a:lnTo>
                <a:lnTo>
                  <a:pt x="12822007" y="0"/>
                </a:lnTo>
                <a:lnTo>
                  <a:pt x="0" y="0"/>
                </a:lnTo>
                <a:lnTo>
                  <a:pt x="0" y="1784151"/>
                </a:lnTo>
                <a:close/>
              </a:path>
            </a:pathLst>
          </a:custGeom>
          <a:solidFill>
            <a:srgbClr val="0F0F0C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2822007" y="3"/>
            <a:ext cx="5454015" cy="10287000"/>
            <a:chOff x="12822007" y="3"/>
            <a:chExt cx="5454015" cy="10287000"/>
          </a:xfrm>
        </p:grpSpPr>
        <p:sp>
          <p:nvSpPr>
            <p:cNvPr id="4" name="object 4"/>
            <p:cNvSpPr/>
            <p:nvPr/>
          </p:nvSpPr>
          <p:spPr>
            <a:xfrm>
              <a:off x="17957945" y="8164025"/>
              <a:ext cx="318135" cy="1784350"/>
            </a:xfrm>
            <a:custGeom>
              <a:avLst/>
              <a:gdLst/>
              <a:ahLst/>
              <a:cxnLst/>
              <a:rect l="l" t="t" r="r" b="b"/>
              <a:pathLst>
                <a:path w="318134" h="1784350">
                  <a:moveTo>
                    <a:pt x="0" y="1784151"/>
                  </a:moveTo>
                  <a:lnTo>
                    <a:pt x="317551" y="1784151"/>
                  </a:lnTo>
                  <a:lnTo>
                    <a:pt x="317551" y="0"/>
                  </a:lnTo>
                  <a:lnTo>
                    <a:pt x="0" y="0"/>
                  </a:lnTo>
                  <a:lnTo>
                    <a:pt x="0" y="1784151"/>
                  </a:lnTo>
                  <a:close/>
                </a:path>
              </a:pathLst>
            </a:custGeom>
            <a:solidFill>
              <a:srgbClr val="0F0F0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822007" y="3"/>
              <a:ext cx="5136515" cy="10287000"/>
            </a:xfrm>
            <a:custGeom>
              <a:avLst/>
              <a:gdLst/>
              <a:ahLst/>
              <a:cxnLst/>
              <a:rect l="l" t="t" r="r" b="b"/>
              <a:pathLst>
                <a:path w="5136515" h="10287000">
                  <a:moveTo>
                    <a:pt x="5135937" y="10286996"/>
                  </a:moveTo>
                  <a:lnTo>
                    <a:pt x="0" y="10286996"/>
                  </a:lnTo>
                  <a:lnTo>
                    <a:pt x="0" y="0"/>
                  </a:lnTo>
                  <a:lnTo>
                    <a:pt x="5135937" y="0"/>
                  </a:lnTo>
                  <a:lnTo>
                    <a:pt x="5135937" y="10286996"/>
                  </a:lnTo>
                  <a:close/>
                </a:path>
              </a:pathLst>
            </a:custGeom>
            <a:solidFill>
              <a:srgbClr val="5353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8542" y="2187749"/>
            <a:ext cx="11687174" cy="6800849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700076" y="0"/>
            <a:ext cx="8979535" cy="18078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700" spc="894" dirty="0">
                <a:solidFill>
                  <a:srgbClr val="0F0F0C"/>
                </a:solidFill>
                <a:latin typeface="Trebuchet MS"/>
                <a:cs typeface="Trebuchet MS"/>
              </a:rPr>
              <a:t>PORT</a:t>
            </a:r>
            <a:r>
              <a:rPr sz="11700" spc="894" dirty="0">
                <a:latin typeface="Trebuchet MS"/>
                <a:cs typeface="Trebuchet MS"/>
              </a:rPr>
              <a:t>FOLIO</a:t>
            </a:r>
            <a:endParaRPr sz="117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264611" y="9007478"/>
            <a:ext cx="848360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70"/>
              </a:lnSpc>
            </a:pPr>
            <a:r>
              <a:rPr sz="3600" b="1" spc="4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3600" b="1" spc="765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3600" b="1" spc="40" dirty="0">
                <a:solidFill>
                  <a:srgbClr val="FFFFFF"/>
                </a:solidFill>
                <a:latin typeface="Trebuchet MS"/>
                <a:cs typeface="Trebuchet MS"/>
              </a:rPr>
              <a:t>/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85"/>
              </a:lnSpc>
            </a:pPr>
            <a:r>
              <a:rPr spc="15" dirty="0">
                <a:solidFill>
                  <a:srgbClr val="FFFFFF"/>
                </a:solidFill>
              </a:rPr>
              <a:t>1</a:t>
            </a:r>
            <a:r>
              <a:rPr spc="130" dirty="0">
                <a:solidFill>
                  <a:srgbClr val="FFFFFF"/>
                </a:solidFill>
              </a:rPr>
              <a:t>3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2976586" y="2277897"/>
            <a:ext cx="4707255" cy="2454275"/>
          </a:xfrm>
          <a:prstGeom prst="rect">
            <a:avLst/>
          </a:prstGeom>
        </p:spPr>
        <p:txBody>
          <a:bodyPr vert="horz" wrap="square" lIns="0" tIns="1327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45"/>
              </a:spcBef>
            </a:pPr>
            <a:r>
              <a:rPr sz="2400" spc="3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26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-18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-17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op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7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29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-18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26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endParaRPr sz="24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944"/>
              </a:spcBef>
            </a:pPr>
            <a:r>
              <a:rPr sz="2400" spc="7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400" spc="15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204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400" spc="-18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400" spc="6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7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36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pp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27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endParaRPr sz="24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250">
              <a:latin typeface="Trebuchet MS"/>
              <a:cs typeface="Trebuchet MS"/>
            </a:endParaRPr>
          </a:p>
          <a:p>
            <a:pPr marL="12700" marR="5080">
              <a:lnSpc>
                <a:spcPct val="132800"/>
              </a:lnSpc>
            </a:pPr>
            <a:r>
              <a:rPr sz="2400" spc="36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pp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27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85" dirty="0">
                <a:solidFill>
                  <a:srgbClr val="FFFFFF"/>
                </a:solidFill>
                <a:latin typeface="Trebuchet MS"/>
                <a:cs typeface="Trebuchet MS"/>
              </a:rPr>
              <a:t>~</a:t>
            </a:r>
            <a:r>
              <a:rPr sz="2400" spc="-14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400" spc="220" dirty="0">
                <a:solidFill>
                  <a:srgbClr val="FFFFFF"/>
                </a:solidFill>
                <a:latin typeface="Trebuchet MS"/>
                <a:cs typeface="Trebuchet MS"/>
              </a:rPr>
              <a:t>9</a:t>
            </a:r>
            <a:r>
              <a:rPr sz="2400" spc="-540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sz="2400" spc="390" dirty="0">
                <a:solidFill>
                  <a:srgbClr val="FFFFFF"/>
                </a:solidFill>
                <a:latin typeface="Trebuchet MS"/>
                <a:cs typeface="Trebuchet MS"/>
              </a:rPr>
              <a:t>00</a:t>
            </a:r>
            <a:r>
              <a:rPr sz="2400" spc="395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bo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3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26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-18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-175" dirty="0">
                <a:solidFill>
                  <a:srgbClr val="FFFFFF"/>
                </a:solidFill>
                <a:latin typeface="Trebuchet MS"/>
                <a:cs typeface="Trebuchet MS"/>
              </a:rPr>
              <a:t>l  </a:t>
            </a:r>
            <a:r>
              <a:rPr sz="2400" spc="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op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7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29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-17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94140" y="0"/>
            <a:ext cx="5136515" cy="10041255"/>
          </a:xfrm>
          <a:custGeom>
            <a:avLst/>
            <a:gdLst/>
            <a:ahLst/>
            <a:cxnLst/>
            <a:rect l="l" t="t" r="r" b="b"/>
            <a:pathLst>
              <a:path w="5136515" h="10041255">
                <a:moveTo>
                  <a:pt x="5135937" y="10041103"/>
                </a:moveTo>
                <a:lnTo>
                  <a:pt x="0" y="10041103"/>
                </a:lnTo>
                <a:lnTo>
                  <a:pt x="0" y="0"/>
                </a:lnTo>
                <a:lnTo>
                  <a:pt x="5135937" y="0"/>
                </a:lnTo>
                <a:lnTo>
                  <a:pt x="5135937" y="1004110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224807" y="2028711"/>
            <a:ext cx="11687174" cy="680084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04897" y="0"/>
            <a:ext cx="5124449" cy="51434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807299" y="0"/>
            <a:ext cx="8521065" cy="1716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100" spc="710" dirty="0">
                <a:latin typeface="Trebuchet MS"/>
                <a:cs typeface="Trebuchet MS"/>
              </a:rPr>
              <a:t>P</a:t>
            </a:r>
            <a:r>
              <a:rPr sz="11100" spc="965" dirty="0">
                <a:latin typeface="Trebuchet MS"/>
                <a:cs typeface="Trebuchet MS"/>
              </a:rPr>
              <a:t>O</a:t>
            </a:r>
            <a:r>
              <a:rPr sz="11100" spc="700" dirty="0">
                <a:latin typeface="Trebuchet MS"/>
                <a:cs typeface="Trebuchet MS"/>
              </a:rPr>
              <a:t>R</a:t>
            </a:r>
            <a:r>
              <a:rPr sz="11100" spc="480" dirty="0">
                <a:latin typeface="Trebuchet MS"/>
                <a:cs typeface="Trebuchet MS"/>
              </a:rPr>
              <a:t>T</a:t>
            </a:r>
            <a:r>
              <a:rPr sz="11100" spc="380" dirty="0">
                <a:latin typeface="Trebuchet MS"/>
                <a:cs typeface="Trebuchet MS"/>
              </a:rPr>
              <a:t>F</a:t>
            </a:r>
            <a:r>
              <a:rPr sz="11100" spc="965" dirty="0">
                <a:latin typeface="Trebuchet MS"/>
                <a:cs typeface="Trebuchet MS"/>
              </a:rPr>
              <a:t>O</a:t>
            </a:r>
            <a:r>
              <a:rPr sz="11100" spc="-140" dirty="0">
                <a:latin typeface="Trebuchet MS"/>
                <a:cs typeface="Trebuchet MS"/>
              </a:rPr>
              <a:t>L</a:t>
            </a:r>
            <a:r>
              <a:rPr sz="11100" spc="2605" dirty="0">
                <a:latin typeface="Trebuchet MS"/>
                <a:cs typeface="Trebuchet MS"/>
              </a:rPr>
              <a:t>I</a:t>
            </a:r>
            <a:r>
              <a:rPr sz="11100" spc="969" dirty="0">
                <a:latin typeface="Trebuchet MS"/>
                <a:cs typeface="Trebuchet MS"/>
              </a:rPr>
              <a:t>O</a:t>
            </a:r>
            <a:endParaRPr sz="111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264611" y="9007475"/>
            <a:ext cx="871855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70"/>
              </a:lnSpc>
            </a:pPr>
            <a:r>
              <a:rPr sz="3600" b="1" spc="150" dirty="0">
                <a:solidFill>
                  <a:schemeClr val="bg1"/>
                </a:solidFill>
                <a:latin typeface="Trebuchet MS"/>
                <a:cs typeface="Trebuchet MS"/>
              </a:rPr>
              <a:t>11/</a:t>
            </a:r>
            <a:endParaRPr sz="360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17275613" y="9131882"/>
            <a:ext cx="297815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85"/>
              </a:lnSpc>
            </a:pPr>
            <a:r>
              <a:rPr spc="15" dirty="0">
                <a:solidFill>
                  <a:schemeClr val="bg1"/>
                </a:solidFill>
              </a:rPr>
              <a:t>1</a:t>
            </a:r>
            <a:r>
              <a:rPr spc="13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016000" y="5669258"/>
            <a:ext cx="4486275" cy="3425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7620" algn="just">
              <a:lnSpc>
                <a:spcPct val="132800"/>
              </a:lnSpc>
              <a:spcBef>
                <a:spcPts val="100"/>
              </a:spcBef>
            </a:pPr>
            <a:r>
              <a:rPr sz="2400" spc="204" dirty="0">
                <a:solidFill>
                  <a:srgbClr val="0F0F0C"/>
                </a:solidFill>
                <a:latin typeface="Trebuchet MS"/>
                <a:cs typeface="Trebuchet MS"/>
              </a:rPr>
              <a:t>CTP</a:t>
            </a:r>
            <a:r>
              <a:rPr sz="2400" spc="210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0F0F0C"/>
                </a:solidFill>
                <a:latin typeface="Trebuchet MS"/>
                <a:cs typeface="Trebuchet MS"/>
              </a:rPr>
              <a:t>Operation</a:t>
            </a:r>
            <a:r>
              <a:rPr sz="2400" spc="65" dirty="0">
                <a:solidFill>
                  <a:srgbClr val="0F0F0C"/>
                </a:solidFill>
                <a:latin typeface="Trebuchet MS"/>
                <a:cs typeface="Trebuchet MS"/>
              </a:rPr>
              <a:t> Excellence</a:t>
            </a:r>
            <a:r>
              <a:rPr sz="2400" spc="70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400" spc="235" dirty="0">
                <a:solidFill>
                  <a:srgbClr val="0F0F0C"/>
                </a:solidFill>
                <a:latin typeface="Trebuchet MS"/>
                <a:cs typeface="Trebuchet MS"/>
              </a:rPr>
              <a:t>- </a:t>
            </a:r>
            <a:r>
              <a:rPr sz="2400" spc="-710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400" spc="135" dirty="0">
                <a:solidFill>
                  <a:srgbClr val="0F0F0C"/>
                </a:solidFill>
                <a:latin typeface="Trebuchet MS"/>
                <a:cs typeface="Trebuchet MS"/>
              </a:rPr>
              <a:t>P</a:t>
            </a:r>
            <a:r>
              <a:rPr sz="2400" spc="-15" dirty="0">
                <a:solidFill>
                  <a:srgbClr val="0F0F0C"/>
                </a:solidFill>
                <a:latin typeface="Trebuchet MS"/>
                <a:cs typeface="Trebuchet MS"/>
              </a:rPr>
              <a:t>r</a:t>
            </a:r>
            <a:r>
              <a:rPr sz="2400" spc="140" dirty="0">
                <a:solidFill>
                  <a:srgbClr val="0F0F0C"/>
                </a:solidFill>
                <a:latin typeface="Trebuchet MS"/>
                <a:cs typeface="Trebuchet MS"/>
              </a:rPr>
              <a:t>od</a:t>
            </a:r>
            <a:r>
              <a:rPr sz="2400" spc="85" dirty="0">
                <a:solidFill>
                  <a:srgbClr val="0F0F0C"/>
                </a:solidFill>
                <a:latin typeface="Trebuchet MS"/>
                <a:cs typeface="Trebuchet MS"/>
              </a:rPr>
              <a:t>u</a:t>
            </a:r>
            <a:r>
              <a:rPr sz="2400" spc="195" dirty="0">
                <a:solidFill>
                  <a:srgbClr val="0F0F0C"/>
                </a:solidFill>
                <a:latin typeface="Trebuchet MS"/>
                <a:cs typeface="Trebuchet MS"/>
              </a:rPr>
              <a:t>c</a:t>
            </a:r>
            <a:r>
              <a:rPr sz="2400" spc="-20" dirty="0">
                <a:solidFill>
                  <a:srgbClr val="0F0F0C"/>
                </a:solidFill>
                <a:latin typeface="Trebuchet MS"/>
                <a:cs typeface="Trebuchet MS"/>
              </a:rPr>
              <a:t>t</a:t>
            </a:r>
            <a:r>
              <a:rPr sz="2400" spc="-145" dirty="0">
                <a:solidFill>
                  <a:srgbClr val="0F0F0C"/>
                </a:solidFill>
                <a:latin typeface="Trebuchet MS"/>
                <a:cs typeface="Trebuchet MS"/>
              </a:rPr>
              <a:t>i</a:t>
            </a:r>
            <a:r>
              <a:rPr sz="2400" spc="140" dirty="0">
                <a:solidFill>
                  <a:srgbClr val="0F0F0C"/>
                </a:solidFill>
                <a:latin typeface="Trebuchet MS"/>
                <a:cs typeface="Trebuchet MS"/>
              </a:rPr>
              <a:t>o</a:t>
            </a:r>
            <a:r>
              <a:rPr sz="2400" spc="95" dirty="0">
                <a:solidFill>
                  <a:srgbClr val="0F0F0C"/>
                </a:solidFill>
                <a:latin typeface="Trebuchet MS"/>
                <a:cs typeface="Trebuchet MS"/>
              </a:rPr>
              <a:t>n</a:t>
            </a:r>
            <a:r>
              <a:rPr sz="2400" spc="-185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400" spc="210" dirty="0">
                <a:solidFill>
                  <a:srgbClr val="0F0F0C"/>
                </a:solidFill>
                <a:latin typeface="Trebuchet MS"/>
                <a:cs typeface="Trebuchet MS"/>
              </a:rPr>
              <a:t>E</a:t>
            </a:r>
            <a:r>
              <a:rPr sz="2400" spc="114" dirty="0">
                <a:solidFill>
                  <a:srgbClr val="0F0F0C"/>
                </a:solidFill>
                <a:latin typeface="Trebuchet MS"/>
                <a:cs typeface="Trebuchet MS"/>
              </a:rPr>
              <a:t>x</a:t>
            </a:r>
            <a:r>
              <a:rPr sz="2400" spc="195" dirty="0">
                <a:solidFill>
                  <a:srgbClr val="0F0F0C"/>
                </a:solidFill>
                <a:latin typeface="Trebuchet MS"/>
                <a:cs typeface="Trebuchet MS"/>
              </a:rPr>
              <a:t>c</a:t>
            </a:r>
            <a:r>
              <a:rPr sz="2400" spc="65" dirty="0">
                <a:solidFill>
                  <a:srgbClr val="0F0F0C"/>
                </a:solidFill>
                <a:latin typeface="Trebuchet MS"/>
                <a:cs typeface="Trebuchet MS"/>
              </a:rPr>
              <a:t>e</a:t>
            </a:r>
            <a:r>
              <a:rPr sz="2400" spc="-180" dirty="0">
                <a:solidFill>
                  <a:srgbClr val="0F0F0C"/>
                </a:solidFill>
                <a:latin typeface="Trebuchet MS"/>
                <a:cs typeface="Trebuchet MS"/>
              </a:rPr>
              <a:t>ll</a:t>
            </a:r>
            <a:r>
              <a:rPr sz="2400" spc="65" dirty="0">
                <a:solidFill>
                  <a:srgbClr val="0F0F0C"/>
                </a:solidFill>
                <a:latin typeface="Trebuchet MS"/>
                <a:cs typeface="Trebuchet MS"/>
              </a:rPr>
              <a:t>e</a:t>
            </a:r>
            <a:r>
              <a:rPr sz="2400" spc="90" dirty="0">
                <a:solidFill>
                  <a:srgbClr val="0F0F0C"/>
                </a:solidFill>
                <a:latin typeface="Trebuchet MS"/>
                <a:cs typeface="Trebuchet MS"/>
              </a:rPr>
              <a:t>n</a:t>
            </a:r>
            <a:r>
              <a:rPr sz="2400" spc="195" dirty="0">
                <a:solidFill>
                  <a:srgbClr val="0F0F0C"/>
                </a:solidFill>
                <a:latin typeface="Trebuchet MS"/>
                <a:cs typeface="Trebuchet MS"/>
              </a:rPr>
              <a:t>c</a:t>
            </a:r>
            <a:r>
              <a:rPr sz="2400" spc="70" dirty="0">
                <a:solidFill>
                  <a:srgbClr val="0F0F0C"/>
                </a:solidFill>
                <a:latin typeface="Trebuchet MS"/>
                <a:cs typeface="Trebuchet MS"/>
              </a:rPr>
              <a:t>e</a:t>
            </a:r>
            <a:endParaRPr sz="24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250">
              <a:latin typeface="Trebuchet MS"/>
              <a:cs typeface="Trebuchet MS"/>
            </a:endParaRPr>
          </a:p>
          <a:p>
            <a:pPr marL="12700" marR="5080" algn="just">
              <a:lnSpc>
                <a:spcPct val="132800"/>
              </a:lnSpc>
            </a:pPr>
            <a:r>
              <a:rPr sz="2400" spc="50" dirty="0">
                <a:solidFill>
                  <a:srgbClr val="0F0F0C"/>
                </a:solidFill>
                <a:latin typeface="Trebuchet MS"/>
                <a:cs typeface="Trebuchet MS"/>
              </a:rPr>
              <a:t>Handling</a:t>
            </a:r>
            <a:r>
              <a:rPr sz="2400" spc="55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400" spc="320" dirty="0">
                <a:solidFill>
                  <a:srgbClr val="0F0F0C"/>
                </a:solidFill>
                <a:latin typeface="Trebuchet MS"/>
                <a:cs typeface="Trebuchet MS"/>
              </a:rPr>
              <a:t>30 </a:t>
            </a:r>
            <a:r>
              <a:rPr sz="2400" spc="90" dirty="0">
                <a:solidFill>
                  <a:srgbClr val="0F0F0C"/>
                </a:solidFill>
                <a:latin typeface="Trebuchet MS"/>
                <a:cs typeface="Trebuchet MS"/>
              </a:rPr>
              <a:t>Estate</a:t>
            </a:r>
            <a:r>
              <a:rPr sz="2400" spc="95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400" spc="125" dirty="0">
                <a:solidFill>
                  <a:srgbClr val="0F0F0C"/>
                </a:solidFill>
                <a:latin typeface="Trebuchet MS"/>
                <a:cs typeface="Trebuchet MS"/>
              </a:rPr>
              <a:t>Manager </a:t>
            </a:r>
            <a:r>
              <a:rPr sz="2400" spc="-710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400" spc="70" dirty="0">
                <a:solidFill>
                  <a:srgbClr val="0F0F0C"/>
                </a:solidFill>
                <a:latin typeface="Trebuchet MS"/>
                <a:cs typeface="Trebuchet MS"/>
              </a:rPr>
              <a:t>ranking</a:t>
            </a:r>
            <a:r>
              <a:rPr sz="2400" spc="75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400" spc="110" dirty="0">
                <a:solidFill>
                  <a:srgbClr val="0F0F0C"/>
                </a:solidFill>
                <a:latin typeface="Trebuchet MS"/>
                <a:cs typeface="Trebuchet MS"/>
              </a:rPr>
              <a:t>using  </a:t>
            </a:r>
            <a:r>
              <a:rPr sz="2400" spc="95" dirty="0">
                <a:solidFill>
                  <a:srgbClr val="0F0F0C"/>
                </a:solidFill>
                <a:latin typeface="Trebuchet MS"/>
                <a:cs typeface="Trebuchet MS"/>
              </a:rPr>
              <a:t>Op-Excellence </a:t>
            </a:r>
            <a:r>
              <a:rPr sz="2400" spc="-710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400" spc="65" dirty="0">
                <a:solidFill>
                  <a:srgbClr val="0F0F0C"/>
                </a:solidFill>
                <a:latin typeface="Trebuchet MS"/>
                <a:cs typeface="Trebuchet MS"/>
              </a:rPr>
              <a:t>to </a:t>
            </a:r>
            <a:r>
              <a:rPr sz="2400" spc="75" dirty="0">
                <a:solidFill>
                  <a:srgbClr val="0F0F0C"/>
                </a:solidFill>
                <a:latin typeface="Trebuchet MS"/>
                <a:cs typeface="Trebuchet MS"/>
              </a:rPr>
              <a:t>decide </a:t>
            </a:r>
            <a:r>
              <a:rPr sz="2400" spc="110" dirty="0">
                <a:solidFill>
                  <a:srgbClr val="0F0F0C"/>
                </a:solidFill>
                <a:latin typeface="Trebuchet MS"/>
                <a:cs typeface="Trebuchet MS"/>
              </a:rPr>
              <a:t>mtd </a:t>
            </a:r>
            <a:r>
              <a:rPr sz="2400" spc="65" dirty="0">
                <a:solidFill>
                  <a:srgbClr val="0F0F0C"/>
                </a:solidFill>
                <a:latin typeface="Trebuchet MS"/>
                <a:cs typeface="Trebuchet MS"/>
              </a:rPr>
              <a:t>to </a:t>
            </a:r>
            <a:r>
              <a:rPr sz="2400" spc="90" dirty="0">
                <a:solidFill>
                  <a:srgbClr val="0F0F0C"/>
                </a:solidFill>
                <a:latin typeface="Trebuchet MS"/>
                <a:cs typeface="Trebuchet MS"/>
              </a:rPr>
              <a:t>ytd </a:t>
            </a:r>
            <a:r>
              <a:rPr sz="2400" spc="125" dirty="0">
                <a:solidFill>
                  <a:srgbClr val="0F0F0C"/>
                </a:solidFill>
                <a:latin typeface="Trebuchet MS"/>
                <a:cs typeface="Trebuchet MS"/>
              </a:rPr>
              <a:t>Manager </a:t>
            </a:r>
            <a:r>
              <a:rPr sz="2400" spc="-710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400" spc="90" dirty="0">
                <a:solidFill>
                  <a:srgbClr val="0F0F0C"/>
                </a:solidFill>
                <a:latin typeface="Trebuchet MS"/>
                <a:cs typeface="Trebuchet MS"/>
              </a:rPr>
              <a:t>Ranking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838674" y="0"/>
            <a:ext cx="4436745" cy="10271125"/>
          </a:xfrm>
          <a:custGeom>
            <a:avLst/>
            <a:gdLst/>
            <a:ahLst/>
            <a:cxnLst/>
            <a:rect l="l" t="t" r="r" b="b"/>
            <a:pathLst>
              <a:path w="4436744" h="10271125">
                <a:moveTo>
                  <a:pt x="4436268" y="10270925"/>
                </a:moveTo>
                <a:lnTo>
                  <a:pt x="0" y="10270925"/>
                </a:lnTo>
                <a:lnTo>
                  <a:pt x="0" y="0"/>
                </a:lnTo>
                <a:lnTo>
                  <a:pt x="4436268" y="0"/>
                </a:lnTo>
                <a:lnTo>
                  <a:pt x="4436268" y="10270925"/>
                </a:lnTo>
                <a:close/>
              </a:path>
            </a:pathLst>
          </a:custGeom>
          <a:solidFill>
            <a:srgbClr val="53535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4627" y="1297478"/>
            <a:ext cx="13230224" cy="76961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034008" y="0"/>
            <a:ext cx="8521065" cy="1716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100" spc="710" dirty="0">
                <a:solidFill>
                  <a:srgbClr val="0F0F0C"/>
                </a:solidFill>
                <a:latin typeface="Trebuchet MS"/>
                <a:cs typeface="Trebuchet MS"/>
              </a:rPr>
              <a:t>P</a:t>
            </a:r>
            <a:r>
              <a:rPr sz="11100" spc="965" dirty="0">
                <a:solidFill>
                  <a:srgbClr val="0F0F0C"/>
                </a:solidFill>
                <a:latin typeface="Trebuchet MS"/>
                <a:cs typeface="Trebuchet MS"/>
              </a:rPr>
              <a:t>O</a:t>
            </a:r>
            <a:r>
              <a:rPr sz="11100" spc="700" dirty="0">
                <a:solidFill>
                  <a:srgbClr val="0F0F0C"/>
                </a:solidFill>
                <a:latin typeface="Trebuchet MS"/>
                <a:cs typeface="Trebuchet MS"/>
              </a:rPr>
              <a:t>R</a:t>
            </a:r>
            <a:r>
              <a:rPr sz="11100" spc="480" dirty="0">
                <a:solidFill>
                  <a:srgbClr val="0F0F0C"/>
                </a:solidFill>
                <a:latin typeface="Trebuchet MS"/>
                <a:cs typeface="Trebuchet MS"/>
              </a:rPr>
              <a:t>T</a:t>
            </a:r>
            <a:r>
              <a:rPr sz="11100" spc="380" dirty="0">
                <a:solidFill>
                  <a:srgbClr val="0F0F0C"/>
                </a:solidFill>
                <a:latin typeface="Trebuchet MS"/>
                <a:cs typeface="Trebuchet MS"/>
              </a:rPr>
              <a:t>F</a:t>
            </a:r>
            <a:r>
              <a:rPr sz="11100" spc="965" dirty="0">
                <a:latin typeface="Trebuchet MS"/>
                <a:cs typeface="Trebuchet MS"/>
              </a:rPr>
              <a:t>O</a:t>
            </a:r>
            <a:r>
              <a:rPr sz="11100" spc="-140" dirty="0">
                <a:latin typeface="Trebuchet MS"/>
                <a:cs typeface="Trebuchet MS"/>
              </a:rPr>
              <a:t>L</a:t>
            </a:r>
            <a:r>
              <a:rPr sz="11100" spc="2605" dirty="0">
                <a:latin typeface="Trebuchet MS"/>
                <a:cs typeface="Trebuchet MS"/>
              </a:rPr>
              <a:t>I</a:t>
            </a:r>
            <a:r>
              <a:rPr sz="11100" spc="969" dirty="0">
                <a:latin typeface="Trebuchet MS"/>
                <a:cs typeface="Trebuchet MS"/>
              </a:rPr>
              <a:t>O</a:t>
            </a:r>
            <a:endParaRPr sz="111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264611" y="9007475"/>
            <a:ext cx="871855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70"/>
              </a:lnSpc>
            </a:pPr>
            <a:r>
              <a:rPr sz="3600" b="1" spc="150" dirty="0">
                <a:latin typeface="Trebuchet MS"/>
                <a:cs typeface="Trebuchet MS"/>
              </a:rPr>
              <a:t>12/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85"/>
              </a:lnSpc>
            </a:pPr>
            <a:r>
              <a:rPr spc="15" dirty="0"/>
              <a:t>1</a:t>
            </a:r>
            <a:r>
              <a:rPr spc="130" dirty="0"/>
              <a:t>3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4137228" y="3761268"/>
            <a:ext cx="3850640" cy="33058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254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7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400" spc="42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27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endParaRPr sz="24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250">
              <a:latin typeface="Trebuchet MS"/>
              <a:cs typeface="Trebuchet MS"/>
            </a:endParaRPr>
          </a:p>
          <a:p>
            <a:pPr marL="12700" marR="5080">
              <a:lnSpc>
                <a:spcPct val="132800"/>
              </a:lnSpc>
            </a:pPr>
            <a:r>
              <a:rPr sz="2400" spc="2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7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400" spc="42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27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2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bo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100" dirty="0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2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50" dirty="0">
                <a:solidFill>
                  <a:srgbClr val="FFFFFF"/>
                </a:solidFill>
                <a:latin typeface="Trebuchet MS"/>
                <a:cs typeface="Trebuchet MS"/>
              </a:rPr>
              <a:t>5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-18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54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105" dirty="0">
                <a:solidFill>
                  <a:srgbClr val="FFFFFF"/>
                </a:solidFill>
                <a:latin typeface="Trebuchet MS"/>
                <a:cs typeface="Trebuchet MS"/>
              </a:rPr>
              <a:t>o  </a:t>
            </a:r>
            <a:r>
              <a:rPr sz="2400" spc="24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8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3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204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7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100" dirty="0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sz="2400" spc="204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27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3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400" spc="-18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9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3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2400" spc="220" dirty="0">
                <a:solidFill>
                  <a:srgbClr val="FFFFFF"/>
                </a:solidFill>
                <a:latin typeface="Trebuchet MS"/>
                <a:cs typeface="Trebuchet MS"/>
              </a:rPr>
              <a:t>s  </a:t>
            </a:r>
            <a:r>
              <a:rPr sz="2400" spc="254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8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7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27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3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204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400" spc="-18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6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6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285403" y="1"/>
            <a:ext cx="3175" cy="10287000"/>
          </a:xfrm>
          <a:custGeom>
            <a:avLst/>
            <a:gdLst/>
            <a:ahLst/>
            <a:cxnLst/>
            <a:rect l="l" t="t" r="r" b="b"/>
            <a:pathLst>
              <a:path w="3175" h="10287000">
                <a:moveTo>
                  <a:pt x="0" y="10286999"/>
                </a:moveTo>
                <a:lnTo>
                  <a:pt x="2594" y="10286999"/>
                </a:lnTo>
                <a:lnTo>
                  <a:pt x="2594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"/>
            <a:ext cx="12451080" cy="10287000"/>
          </a:xfrm>
          <a:custGeom>
            <a:avLst/>
            <a:gdLst/>
            <a:ahLst/>
            <a:cxnLst/>
            <a:rect l="l" t="t" r="r" b="b"/>
            <a:pathLst>
              <a:path w="12451080" h="10287000">
                <a:moveTo>
                  <a:pt x="0" y="10286999"/>
                </a:moveTo>
                <a:lnTo>
                  <a:pt x="12450746" y="10286999"/>
                </a:lnTo>
                <a:lnTo>
                  <a:pt x="12450746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1028700" y="1"/>
            <a:ext cx="17256760" cy="10287000"/>
            <a:chOff x="1028700" y="1"/>
            <a:chExt cx="17256760" cy="10287000"/>
          </a:xfrm>
        </p:grpSpPr>
        <p:sp>
          <p:nvSpPr>
            <p:cNvPr id="5" name="object 5"/>
            <p:cNvSpPr/>
            <p:nvPr/>
          </p:nvSpPr>
          <p:spPr>
            <a:xfrm>
              <a:off x="12450746" y="1"/>
              <a:ext cx="5835015" cy="10287000"/>
            </a:xfrm>
            <a:custGeom>
              <a:avLst/>
              <a:gdLst/>
              <a:ahLst/>
              <a:cxnLst/>
              <a:rect l="l" t="t" r="r" b="b"/>
              <a:pathLst>
                <a:path w="5835015" h="10287000">
                  <a:moveTo>
                    <a:pt x="5834657" y="10286998"/>
                  </a:moveTo>
                  <a:lnTo>
                    <a:pt x="0" y="10286998"/>
                  </a:lnTo>
                  <a:lnTo>
                    <a:pt x="0" y="0"/>
                  </a:lnTo>
                  <a:lnTo>
                    <a:pt x="5834657" y="0"/>
                  </a:lnTo>
                  <a:lnTo>
                    <a:pt x="5834657" y="10286998"/>
                  </a:lnTo>
                  <a:close/>
                </a:path>
              </a:pathLst>
            </a:custGeom>
            <a:solidFill>
              <a:srgbClr val="5353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62822" y="1470990"/>
              <a:ext cx="4467224" cy="3800474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028700" y="7149820"/>
              <a:ext cx="14821535" cy="0"/>
            </a:xfrm>
            <a:custGeom>
              <a:avLst/>
              <a:gdLst/>
              <a:ahLst/>
              <a:cxnLst/>
              <a:rect l="l" t="t" r="r" b="b"/>
              <a:pathLst>
                <a:path w="14821535">
                  <a:moveTo>
                    <a:pt x="0" y="0"/>
                  </a:moveTo>
                  <a:lnTo>
                    <a:pt x="14821005" y="0"/>
                  </a:lnTo>
                </a:path>
              </a:pathLst>
            </a:custGeom>
            <a:ln w="2857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16000" y="1993894"/>
            <a:ext cx="7676515" cy="257048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7334"/>
              </a:lnSpc>
              <a:spcBef>
                <a:spcPts val="120"/>
              </a:spcBef>
            </a:pPr>
            <a:r>
              <a:rPr sz="6350" b="0" spc="95" dirty="0">
                <a:latin typeface="Trebuchet MS"/>
                <a:cs typeface="Trebuchet MS"/>
              </a:rPr>
              <a:t>L</a:t>
            </a:r>
            <a:r>
              <a:rPr sz="6350" b="0" spc="580" dirty="0">
                <a:latin typeface="Trebuchet MS"/>
                <a:cs typeface="Trebuchet MS"/>
              </a:rPr>
              <a:t>E</a:t>
            </a:r>
            <a:r>
              <a:rPr sz="6350" b="0" spc="300" dirty="0">
                <a:latin typeface="Trebuchet MS"/>
                <a:cs typeface="Trebuchet MS"/>
              </a:rPr>
              <a:t>T</a:t>
            </a:r>
            <a:r>
              <a:rPr sz="6350" b="0" spc="-210" dirty="0">
                <a:latin typeface="Trebuchet MS"/>
                <a:cs typeface="Trebuchet MS"/>
              </a:rPr>
              <a:t>'</a:t>
            </a:r>
            <a:r>
              <a:rPr sz="6350" b="0" spc="1135" dirty="0">
                <a:latin typeface="Trebuchet MS"/>
                <a:cs typeface="Trebuchet MS"/>
              </a:rPr>
              <a:t>S</a:t>
            </a:r>
            <a:r>
              <a:rPr sz="6350" b="0" spc="-484" dirty="0">
                <a:latin typeface="Trebuchet MS"/>
                <a:cs typeface="Trebuchet MS"/>
              </a:rPr>
              <a:t> </a:t>
            </a:r>
            <a:r>
              <a:rPr sz="6350" b="0" spc="944" dirty="0">
                <a:latin typeface="Trebuchet MS"/>
                <a:cs typeface="Trebuchet MS"/>
              </a:rPr>
              <a:t>W</a:t>
            </a:r>
            <a:r>
              <a:rPr sz="6350" b="0" spc="640" dirty="0">
                <a:latin typeface="Trebuchet MS"/>
                <a:cs typeface="Trebuchet MS"/>
              </a:rPr>
              <a:t>O</a:t>
            </a:r>
            <a:r>
              <a:rPr sz="6350" b="0" spc="420" dirty="0">
                <a:latin typeface="Trebuchet MS"/>
                <a:cs typeface="Trebuchet MS"/>
              </a:rPr>
              <a:t>R</a:t>
            </a:r>
            <a:r>
              <a:rPr sz="6350" b="0" spc="590" dirty="0">
                <a:latin typeface="Trebuchet MS"/>
                <a:cs typeface="Trebuchet MS"/>
              </a:rPr>
              <a:t>K</a:t>
            </a:r>
            <a:endParaRPr sz="6350">
              <a:latin typeface="Trebuchet MS"/>
              <a:cs typeface="Trebuchet MS"/>
            </a:endParaRPr>
          </a:p>
          <a:p>
            <a:pPr marL="12700">
              <a:lnSpc>
                <a:spcPts val="12675"/>
              </a:lnSpc>
            </a:pPr>
            <a:r>
              <a:rPr sz="10800" spc="495" dirty="0">
                <a:latin typeface="Trebuchet MS"/>
                <a:cs typeface="Trebuchet MS"/>
              </a:rPr>
              <a:t>T</a:t>
            </a:r>
            <a:r>
              <a:rPr sz="10800" spc="969" dirty="0">
                <a:latin typeface="Trebuchet MS"/>
                <a:cs typeface="Trebuchet MS"/>
              </a:rPr>
              <a:t>O</a:t>
            </a:r>
            <a:r>
              <a:rPr sz="10800" spc="1315" dirty="0">
                <a:latin typeface="Trebuchet MS"/>
                <a:cs typeface="Trebuchet MS"/>
              </a:rPr>
              <a:t>G</a:t>
            </a:r>
            <a:r>
              <a:rPr sz="10800" spc="710" dirty="0">
                <a:latin typeface="Trebuchet MS"/>
                <a:cs typeface="Trebuchet MS"/>
              </a:rPr>
              <a:t>E</a:t>
            </a:r>
            <a:r>
              <a:rPr sz="10800" spc="495" dirty="0">
                <a:latin typeface="Trebuchet MS"/>
                <a:cs typeface="Trebuchet MS"/>
              </a:rPr>
              <a:t>T</a:t>
            </a:r>
            <a:r>
              <a:rPr sz="10800" spc="445" dirty="0">
                <a:latin typeface="Trebuchet MS"/>
                <a:cs typeface="Trebuchet MS"/>
              </a:rPr>
              <a:t>H</a:t>
            </a:r>
            <a:r>
              <a:rPr sz="10800" spc="710" dirty="0">
                <a:latin typeface="Trebuchet MS"/>
                <a:cs typeface="Trebuchet MS"/>
              </a:rPr>
              <a:t>E</a:t>
            </a:r>
            <a:r>
              <a:rPr sz="10800" spc="715" dirty="0">
                <a:latin typeface="Trebuchet MS"/>
                <a:cs typeface="Trebuchet MS"/>
              </a:rPr>
              <a:t>R</a:t>
            </a:r>
            <a:endParaRPr sz="108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16000" y="7360773"/>
            <a:ext cx="3304540" cy="5829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50" b="1" spc="520" dirty="0">
                <a:solidFill>
                  <a:srgbClr val="FFFFFF"/>
                </a:solidFill>
                <a:latin typeface="Trebuchet MS"/>
                <a:cs typeface="Trebuchet MS"/>
              </a:rPr>
              <a:t>MY</a:t>
            </a:r>
            <a:r>
              <a:rPr sz="3650" b="1" spc="-2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50" b="1" spc="370" dirty="0">
                <a:solidFill>
                  <a:srgbClr val="FFFFFF"/>
                </a:solidFill>
                <a:latin typeface="Trebuchet MS"/>
                <a:cs typeface="Trebuchet MS"/>
              </a:rPr>
              <a:t>CONTACT</a:t>
            </a:r>
            <a:endParaRPr sz="36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16000" y="8276837"/>
            <a:ext cx="4612640" cy="956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FFFFFF"/>
                </a:solidFill>
                <a:latin typeface="Trebuchet MS"/>
                <a:cs typeface="Trebuchet MS"/>
              </a:rPr>
              <a:t>+</a:t>
            </a:r>
            <a:r>
              <a:rPr sz="2000" spc="155" dirty="0">
                <a:solidFill>
                  <a:srgbClr val="FFFFFF"/>
                </a:solidFill>
                <a:latin typeface="Trebuchet MS"/>
                <a:cs typeface="Trebuchet MS"/>
              </a:rPr>
              <a:t>6</a:t>
            </a:r>
            <a:r>
              <a:rPr sz="2000" spc="215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r>
              <a:rPr sz="200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spc="155" dirty="0">
                <a:solidFill>
                  <a:srgbClr val="FFFFFF"/>
                </a:solidFill>
                <a:latin typeface="Trebuchet MS"/>
                <a:cs typeface="Trebuchet MS"/>
              </a:rPr>
              <a:t>8</a:t>
            </a:r>
            <a:r>
              <a:rPr sz="2000" spc="180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r>
              <a:rPr sz="2000" spc="215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r>
              <a:rPr sz="200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spc="155" dirty="0">
                <a:solidFill>
                  <a:srgbClr val="FFFFFF"/>
                </a:solidFill>
                <a:latin typeface="Trebuchet MS"/>
                <a:cs typeface="Trebuchet MS"/>
              </a:rPr>
              <a:t>8</a:t>
            </a:r>
            <a:r>
              <a:rPr sz="2000" spc="180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r>
              <a:rPr sz="2000" spc="160" dirty="0">
                <a:solidFill>
                  <a:srgbClr val="FFFFFF"/>
                </a:solidFill>
                <a:latin typeface="Trebuchet MS"/>
                <a:cs typeface="Trebuchet MS"/>
              </a:rPr>
              <a:t>4</a:t>
            </a:r>
            <a:r>
              <a:rPr sz="2000" spc="330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00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spc="155" dirty="0">
                <a:solidFill>
                  <a:srgbClr val="FFFFFF"/>
                </a:solidFill>
                <a:latin typeface="Trebuchet MS"/>
                <a:cs typeface="Trebuchet MS"/>
              </a:rPr>
              <a:t>88</a:t>
            </a:r>
            <a:r>
              <a:rPr sz="2000" spc="180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r>
              <a:rPr sz="2000" spc="210" dirty="0">
                <a:solidFill>
                  <a:srgbClr val="FFFFFF"/>
                </a:solidFill>
                <a:latin typeface="Trebuchet MS"/>
                <a:cs typeface="Trebuchet MS"/>
              </a:rPr>
              <a:t>5</a:t>
            </a:r>
            <a:endParaRPr sz="2000">
              <a:latin typeface="Trebuchet MS"/>
              <a:cs typeface="Trebuchet MS"/>
            </a:endParaRPr>
          </a:p>
          <a:p>
            <a:pPr marL="12700" marR="5080">
              <a:lnSpc>
                <a:spcPct val="102699"/>
              </a:lnSpc>
            </a:pPr>
            <a:r>
              <a:rPr sz="2000" spc="30" dirty="0">
                <a:solidFill>
                  <a:srgbClr val="FFFFFF"/>
                </a:solidFill>
                <a:latin typeface="Trebuchet MS"/>
                <a:cs typeface="Trebuchet MS"/>
                <a:hlinkClick r:id="rId3"/>
              </a:rPr>
              <a:t>iamsetiadi88@gmail.com </a:t>
            </a:r>
            <a:r>
              <a:rPr sz="200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spc="-65" dirty="0">
                <a:solidFill>
                  <a:srgbClr val="FFFFFF"/>
                </a:solidFill>
                <a:latin typeface="Trebuchet MS"/>
                <a:cs typeface="Trebuchet MS"/>
              </a:rPr>
              <a:t>https://</a:t>
            </a:r>
            <a:r>
              <a:rPr sz="2000" spc="-65" dirty="0">
                <a:solidFill>
                  <a:srgbClr val="FFFFFF"/>
                </a:solidFill>
                <a:latin typeface="Trebuchet MS"/>
                <a:cs typeface="Trebuchet MS"/>
                <a:hlinkClick r:id="rId4"/>
              </a:rPr>
              <a:t>www.linkedin.com/in/adi-setiadi/</a:t>
            </a:r>
            <a:endParaRPr sz="20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922581" y="4842887"/>
            <a:ext cx="8972549" cy="50482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902042"/>
            <a:ext cx="5842635" cy="263398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7615"/>
              </a:lnSpc>
              <a:spcBef>
                <a:spcPts val="120"/>
              </a:spcBef>
            </a:pPr>
            <a:r>
              <a:rPr sz="7250" b="0" spc="-80" dirty="0">
                <a:solidFill>
                  <a:srgbClr val="000000"/>
                </a:solidFill>
                <a:latin typeface="Microsoft Sans Serif"/>
                <a:cs typeface="Microsoft Sans Serif"/>
              </a:rPr>
              <a:t>T</a:t>
            </a:r>
            <a:r>
              <a:rPr sz="7250" b="0" spc="-254" dirty="0">
                <a:solidFill>
                  <a:srgbClr val="000000"/>
                </a:solidFill>
                <a:latin typeface="Microsoft Sans Serif"/>
                <a:cs typeface="Microsoft Sans Serif"/>
              </a:rPr>
              <a:t>a</a:t>
            </a:r>
            <a:r>
              <a:rPr sz="7250" b="0" spc="254" dirty="0">
                <a:solidFill>
                  <a:srgbClr val="000000"/>
                </a:solidFill>
                <a:latin typeface="Microsoft Sans Serif"/>
                <a:cs typeface="Microsoft Sans Serif"/>
              </a:rPr>
              <a:t>b</a:t>
            </a:r>
            <a:r>
              <a:rPr sz="7250" b="0" spc="-229" dirty="0">
                <a:solidFill>
                  <a:srgbClr val="000000"/>
                </a:solidFill>
                <a:latin typeface="Microsoft Sans Serif"/>
                <a:cs typeface="Microsoft Sans Serif"/>
              </a:rPr>
              <a:t>l</a:t>
            </a:r>
            <a:r>
              <a:rPr sz="7250" b="0" spc="155" dirty="0">
                <a:solidFill>
                  <a:srgbClr val="000000"/>
                </a:solidFill>
                <a:latin typeface="Microsoft Sans Serif"/>
                <a:cs typeface="Microsoft Sans Serif"/>
              </a:rPr>
              <a:t>e</a:t>
            </a:r>
            <a:r>
              <a:rPr sz="7250" b="0" spc="-700" dirty="0">
                <a:solidFill>
                  <a:srgbClr val="000000"/>
                </a:solidFill>
                <a:latin typeface="Microsoft Sans Serif"/>
                <a:cs typeface="Microsoft Sans Serif"/>
              </a:rPr>
              <a:t> </a:t>
            </a:r>
            <a:r>
              <a:rPr sz="7250" b="0" spc="114" dirty="0">
                <a:solidFill>
                  <a:srgbClr val="000000"/>
                </a:solidFill>
                <a:latin typeface="Microsoft Sans Serif"/>
                <a:cs typeface="Microsoft Sans Serif"/>
              </a:rPr>
              <a:t>o</a:t>
            </a:r>
            <a:r>
              <a:rPr sz="7250" b="0" spc="665" dirty="0">
                <a:solidFill>
                  <a:srgbClr val="000000"/>
                </a:solidFill>
                <a:latin typeface="Microsoft Sans Serif"/>
                <a:cs typeface="Microsoft Sans Serif"/>
              </a:rPr>
              <a:t>f</a:t>
            </a:r>
            <a:endParaRPr sz="7250">
              <a:latin typeface="Microsoft Sans Serif"/>
              <a:cs typeface="Microsoft Sans Serif"/>
            </a:endParaRPr>
          </a:p>
          <a:p>
            <a:pPr marL="12700">
              <a:lnSpc>
                <a:spcPts val="12894"/>
              </a:lnSpc>
            </a:pPr>
            <a:r>
              <a:rPr sz="11650" spc="1585" dirty="0">
                <a:solidFill>
                  <a:srgbClr val="000000"/>
                </a:solidFill>
                <a:latin typeface="Trebuchet MS"/>
                <a:cs typeface="Trebuchet MS"/>
              </a:rPr>
              <a:t>C</a:t>
            </a:r>
            <a:r>
              <a:rPr sz="11650" spc="415" dirty="0">
                <a:solidFill>
                  <a:srgbClr val="000000"/>
                </a:solidFill>
                <a:latin typeface="Trebuchet MS"/>
                <a:cs typeface="Trebuchet MS"/>
              </a:rPr>
              <a:t>o</a:t>
            </a:r>
            <a:r>
              <a:rPr sz="11650" spc="70" dirty="0">
                <a:solidFill>
                  <a:srgbClr val="000000"/>
                </a:solidFill>
                <a:latin typeface="Trebuchet MS"/>
                <a:cs typeface="Trebuchet MS"/>
              </a:rPr>
              <a:t>n</a:t>
            </a:r>
            <a:r>
              <a:rPr sz="11650" spc="-45" dirty="0">
                <a:solidFill>
                  <a:srgbClr val="000000"/>
                </a:solidFill>
                <a:latin typeface="Trebuchet MS"/>
                <a:cs typeface="Trebuchet MS"/>
              </a:rPr>
              <a:t>t</a:t>
            </a:r>
            <a:r>
              <a:rPr sz="11650" spc="-15" dirty="0">
                <a:solidFill>
                  <a:srgbClr val="000000"/>
                </a:solidFill>
                <a:latin typeface="Trebuchet MS"/>
                <a:cs typeface="Trebuchet MS"/>
              </a:rPr>
              <a:t>e</a:t>
            </a:r>
            <a:r>
              <a:rPr sz="11650" spc="70" dirty="0">
                <a:solidFill>
                  <a:srgbClr val="000000"/>
                </a:solidFill>
                <a:latin typeface="Trebuchet MS"/>
                <a:cs typeface="Trebuchet MS"/>
              </a:rPr>
              <a:t>n</a:t>
            </a:r>
            <a:r>
              <a:rPr sz="11650" spc="285" dirty="0">
                <a:solidFill>
                  <a:srgbClr val="000000"/>
                </a:solidFill>
                <a:latin typeface="Trebuchet MS"/>
                <a:cs typeface="Trebuchet MS"/>
              </a:rPr>
              <a:t>t</a:t>
            </a:r>
            <a:endParaRPr sz="1165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6264611" y="9007475"/>
            <a:ext cx="963930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70"/>
              </a:lnSpc>
            </a:pPr>
            <a:r>
              <a:rPr sz="3600" b="1" spc="390" dirty="0">
                <a:latin typeface="Trebuchet MS"/>
                <a:cs typeface="Trebuchet MS"/>
              </a:rPr>
              <a:t>0</a:t>
            </a:r>
            <a:fld id="{81D60167-4931-47E6-BA6A-407CBD079E47}" type="slidenum">
              <a:rPr sz="3600" b="1" spc="390" dirty="0">
                <a:latin typeface="Trebuchet MS"/>
                <a:cs typeface="Trebuchet MS"/>
              </a:rPr>
              <a:t>2</a:t>
            </a:fld>
            <a:r>
              <a:rPr sz="3600" b="1" spc="390" dirty="0">
                <a:latin typeface="Trebuchet MS"/>
                <a:cs typeface="Trebuchet MS"/>
              </a:rPr>
              <a:t>/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85"/>
              </a:lnSpc>
            </a:pPr>
            <a:r>
              <a:rPr spc="15" dirty="0"/>
              <a:t>1</a:t>
            </a:r>
            <a:r>
              <a:rPr spc="130" dirty="0"/>
              <a:t>3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58203" y="4842887"/>
            <a:ext cx="10536555" cy="5041900"/>
          </a:xfrm>
          <a:prstGeom prst="rect">
            <a:avLst/>
          </a:prstGeom>
          <a:solidFill>
            <a:srgbClr val="535353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150">
              <a:latin typeface="Times New Roman"/>
              <a:cs typeface="Times New Roman"/>
            </a:endParaRPr>
          </a:p>
          <a:p>
            <a:pPr marL="561975">
              <a:lnSpc>
                <a:spcPct val="100000"/>
              </a:lnSpc>
              <a:spcBef>
                <a:spcPts val="5"/>
              </a:spcBef>
            </a:pPr>
            <a:r>
              <a:rPr sz="3000" b="1" spc="190" dirty="0">
                <a:solidFill>
                  <a:srgbClr val="FFFFFF"/>
                </a:solidFill>
                <a:latin typeface="Trebuchet MS"/>
                <a:cs typeface="Trebuchet MS"/>
              </a:rPr>
              <a:t>Summary</a:t>
            </a:r>
            <a:endParaRPr sz="3000">
              <a:latin typeface="Trebuchet MS"/>
              <a:cs typeface="Trebuchet MS"/>
            </a:endParaRPr>
          </a:p>
          <a:p>
            <a:pPr marL="561975" marR="900430">
              <a:lnSpc>
                <a:spcPct val="131300"/>
              </a:lnSpc>
              <a:spcBef>
                <a:spcPts val="1160"/>
              </a:spcBef>
              <a:tabLst>
                <a:tab pos="1534795" algn="l"/>
                <a:tab pos="2726055" algn="l"/>
                <a:tab pos="4295140" algn="l"/>
                <a:tab pos="4620895" algn="l"/>
                <a:tab pos="5621020" algn="l"/>
                <a:tab pos="6570345" algn="l"/>
                <a:tab pos="7823834" algn="l"/>
                <a:tab pos="8484870" algn="l"/>
                <a:tab pos="8950960" algn="l"/>
              </a:tabLst>
            </a:pPr>
            <a:r>
              <a:rPr sz="2000" spc="-110" dirty="0">
                <a:solidFill>
                  <a:srgbClr val="FFFFFF"/>
                </a:solidFill>
                <a:latin typeface="Microsoft Sans Serif"/>
                <a:cs typeface="Microsoft Sans Serif"/>
              </a:rPr>
              <a:t>P</a:t>
            </a:r>
            <a:r>
              <a:rPr sz="20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20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o</a:t>
            </a:r>
            <a:r>
              <a:rPr sz="20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v</a:t>
            </a:r>
            <a:r>
              <a:rPr sz="2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20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n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	</a:t>
            </a:r>
            <a:r>
              <a:rPr sz="2000" spc="-40" dirty="0">
                <a:solidFill>
                  <a:srgbClr val="FFFFFF"/>
                </a:solidFill>
                <a:latin typeface="Microsoft Sans Serif"/>
                <a:cs typeface="Microsoft Sans Serif"/>
              </a:rPr>
              <a:t>B</a:t>
            </a:r>
            <a:r>
              <a:rPr sz="2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u</a:t>
            </a:r>
            <a:r>
              <a:rPr sz="20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r>
              <a:rPr sz="2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n</a:t>
            </a:r>
            <a:r>
              <a:rPr sz="2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20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2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	</a:t>
            </a:r>
            <a:r>
              <a:rPr sz="2000" spc="434" dirty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r>
              <a:rPr sz="2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n</a:t>
            </a:r>
            <a:r>
              <a:rPr sz="2000" spc="220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2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2000" spc="-15" dirty="0">
                <a:solidFill>
                  <a:srgbClr val="FFFFFF"/>
                </a:solidFill>
                <a:latin typeface="Microsoft Sans Serif"/>
                <a:cs typeface="Microsoft Sans Serif"/>
              </a:rPr>
              <a:t>ll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r>
              <a:rPr sz="20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g</a:t>
            </a:r>
            <a:r>
              <a:rPr sz="2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2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n</a:t>
            </a:r>
            <a:r>
              <a:rPr sz="20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c</a:t>
            </a:r>
            <a:r>
              <a:rPr sz="20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	</a:t>
            </a:r>
            <a:r>
              <a:rPr sz="2000" spc="185" dirty="0">
                <a:solidFill>
                  <a:srgbClr val="FFFFFF"/>
                </a:solidFill>
                <a:latin typeface="Microsoft Sans Serif"/>
                <a:cs typeface="Microsoft Sans Serif"/>
              </a:rPr>
              <a:t>&amp;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	</a:t>
            </a:r>
            <a:r>
              <a:rPr sz="2000" spc="434" dirty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r>
              <a:rPr sz="2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n</a:t>
            </a:r>
            <a:r>
              <a:rPr sz="20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r>
              <a:rPr sz="2000" spc="110" dirty="0">
                <a:solidFill>
                  <a:srgbClr val="FFFFFF"/>
                </a:solidFill>
                <a:latin typeface="Microsoft Sans Serif"/>
                <a:cs typeface="Microsoft Sans Serif"/>
              </a:rPr>
              <a:t>g</a:t>
            </a:r>
            <a:r>
              <a:rPr sz="2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h</a:t>
            </a:r>
            <a:r>
              <a:rPr sz="2000" spc="225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	</a:t>
            </a:r>
            <a:r>
              <a:rPr sz="2000" spc="-160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2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20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p</a:t>
            </a:r>
            <a:r>
              <a:rPr sz="20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o</a:t>
            </a:r>
            <a:r>
              <a:rPr sz="20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2000" spc="225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	</a:t>
            </a:r>
            <a:r>
              <a:rPr sz="2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20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x</a:t>
            </a:r>
            <a:r>
              <a:rPr sz="2000" spc="114" dirty="0">
                <a:solidFill>
                  <a:srgbClr val="FFFFFF"/>
                </a:solidFill>
                <a:latin typeface="Microsoft Sans Serif"/>
                <a:cs typeface="Microsoft Sans Serif"/>
              </a:rPr>
              <a:t>p</a:t>
            </a:r>
            <a:r>
              <a:rPr sz="2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20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2000" spc="220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r>
              <a:rPr sz="20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s</a:t>
            </a:r>
            <a:r>
              <a:rPr sz="20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	</a:t>
            </a:r>
            <a:r>
              <a:rPr sz="2000" spc="300" dirty="0">
                <a:solidFill>
                  <a:srgbClr val="FFFFFF"/>
                </a:solidFill>
                <a:latin typeface="Microsoft Sans Serif"/>
                <a:cs typeface="Microsoft Sans Serif"/>
              </a:rPr>
              <a:t>w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i</a:t>
            </a:r>
            <a:r>
              <a:rPr sz="2000" spc="220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r>
              <a:rPr sz="20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h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	</a:t>
            </a:r>
            <a:r>
              <a:rPr sz="2000" spc="-20" dirty="0">
                <a:solidFill>
                  <a:srgbClr val="FFFFFF"/>
                </a:solidFill>
                <a:latin typeface="Microsoft Sans Serif"/>
                <a:cs typeface="Microsoft Sans Serif"/>
              </a:rPr>
              <a:t>7</a:t>
            </a:r>
            <a:r>
              <a:rPr sz="2000" spc="-270" dirty="0">
                <a:solidFill>
                  <a:srgbClr val="FFFFFF"/>
                </a:solidFill>
                <a:latin typeface="Microsoft Sans Serif"/>
                <a:cs typeface="Microsoft Sans Serif"/>
              </a:rPr>
              <a:t>,</a:t>
            </a:r>
            <a:r>
              <a:rPr sz="2000" spc="125" dirty="0">
                <a:solidFill>
                  <a:srgbClr val="FFFFFF"/>
                </a:solidFill>
                <a:latin typeface="Microsoft Sans Serif"/>
                <a:cs typeface="Microsoft Sans Serif"/>
              </a:rPr>
              <a:t>9</a:t>
            </a:r>
            <a:r>
              <a:rPr sz="2000" dirty="0">
                <a:solidFill>
                  <a:srgbClr val="FFFFFF"/>
                </a:solidFill>
                <a:latin typeface="Microsoft Sans Serif"/>
                <a:cs typeface="Microsoft Sans Serif"/>
              </a:rPr>
              <a:t>	</a:t>
            </a:r>
            <a:r>
              <a:rPr sz="20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Y</a:t>
            </a:r>
            <a:r>
              <a:rPr sz="2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20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a</a:t>
            </a:r>
            <a:r>
              <a:rPr sz="20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20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s  </a:t>
            </a:r>
            <a:r>
              <a:rPr sz="2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Experience</a:t>
            </a:r>
            <a:r>
              <a:rPr sz="20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at</a:t>
            </a:r>
            <a:r>
              <a:rPr sz="20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Cargill.</a:t>
            </a:r>
            <a:endParaRPr sz="2000">
              <a:latin typeface="Microsoft Sans Serif"/>
              <a:cs typeface="Microsoft Sans Serif"/>
            </a:endParaRPr>
          </a:p>
          <a:p>
            <a:pPr marL="561975" marR="895985">
              <a:lnSpc>
                <a:spcPts val="3150"/>
              </a:lnSpc>
              <a:spcBef>
                <a:spcPts val="229"/>
              </a:spcBef>
            </a:pPr>
            <a:r>
              <a:rPr sz="20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Advance </a:t>
            </a:r>
            <a:r>
              <a:rPr sz="20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skills in </a:t>
            </a:r>
            <a:r>
              <a:rPr sz="20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storytelling data </a:t>
            </a:r>
            <a:r>
              <a:rPr sz="2000" spc="25" dirty="0">
                <a:solidFill>
                  <a:srgbClr val="FFFFFF"/>
                </a:solidFill>
                <a:latin typeface="Microsoft Sans Serif"/>
                <a:cs typeface="Microsoft Sans Serif"/>
              </a:rPr>
              <a:t>in </a:t>
            </a:r>
            <a:r>
              <a:rPr sz="20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visualizations </a:t>
            </a:r>
            <a:r>
              <a:rPr sz="2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and </a:t>
            </a:r>
            <a:r>
              <a:rPr sz="20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deep </a:t>
            </a:r>
            <a:r>
              <a:rPr sz="20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dive </a:t>
            </a:r>
            <a:r>
              <a:rPr sz="20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insight </a:t>
            </a:r>
            <a:r>
              <a:rPr sz="20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60" dirty="0">
                <a:solidFill>
                  <a:srgbClr val="FFFFFF"/>
                </a:solidFill>
                <a:latin typeface="Microsoft Sans Serif"/>
                <a:cs typeface="Microsoft Sans Serif"/>
              </a:rPr>
              <a:t>Achieve</a:t>
            </a:r>
            <a:r>
              <a:rPr sz="2000" spc="4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120" dirty="0">
                <a:solidFill>
                  <a:srgbClr val="FFFFFF"/>
                </a:solidFill>
                <a:latin typeface="Microsoft Sans Serif"/>
                <a:cs typeface="Microsoft Sans Serif"/>
              </a:rPr>
              <a:t>cost</a:t>
            </a:r>
            <a:r>
              <a:rPr sz="2000" spc="4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potential</a:t>
            </a:r>
            <a:r>
              <a:rPr sz="2000" spc="4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40" dirty="0">
                <a:solidFill>
                  <a:srgbClr val="FFFFFF"/>
                </a:solidFill>
                <a:latin typeface="Microsoft Sans Serif"/>
                <a:cs typeface="Microsoft Sans Serif"/>
              </a:rPr>
              <a:t>saving</a:t>
            </a:r>
            <a:r>
              <a:rPr sz="2000" spc="4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105" dirty="0">
                <a:solidFill>
                  <a:srgbClr val="FFFFFF"/>
                </a:solidFill>
                <a:latin typeface="Microsoft Sans Serif"/>
                <a:cs typeface="Microsoft Sans Serif"/>
              </a:rPr>
              <a:t>~20-30%</a:t>
            </a:r>
            <a:r>
              <a:rPr sz="2000" spc="4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through</a:t>
            </a:r>
            <a:r>
              <a:rPr sz="2000" spc="42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Accelerated</a:t>
            </a:r>
            <a:r>
              <a:rPr sz="2000" spc="4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Continuous </a:t>
            </a:r>
            <a:r>
              <a:rPr sz="2000" spc="-51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135" dirty="0">
                <a:solidFill>
                  <a:srgbClr val="FFFFFF"/>
                </a:solidFill>
                <a:latin typeface="Microsoft Sans Serif"/>
                <a:cs typeface="Microsoft Sans Serif"/>
              </a:rPr>
              <a:t>Improvement</a:t>
            </a:r>
            <a:r>
              <a:rPr sz="20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5" dirty="0">
                <a:solidFill>
                  <a:srgbClr val="FFFFFF"/>
                </a:solidFill>
                <a:latin typeface="Microsoft Sans Serif"/>
                <a:cs typeface="Microsoft Sans Serif"/>
              </a:rPr>
              <a:t>as</a:t>
            </a:r>
            <a:r>
              <a:rPr sz="20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Production</a:t>
            </a:r>
            <a:r>
              <a:rPr sz="20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Excellence</a:t>
            </a:r>
            <a:r>
              <a:rPr sz="20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Adm.</a:t>
            </a:r>
            <a:r>
              <a:rPr sz="20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Coordinator</a:t>
            </a:r>
            <a:r>
              <a:rPr sz="20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100" dirty="0">
                <a:solidFill>
                  <a:srgbClr val="FFFFFF"/>
                </a:solidFill>
                <a:latin typeface="Microsoft Sans Serif"/>
                <a:cs typeface="Microsoft Sans Serif"/>
              </a:rPr>
              <a:t>at</a:t>
            </a:r>
            <a:r>
              <a:rPr sz="2000" spc="-8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70" dirty="0">
                <a:solidFill>
                  <a:srgbClr val="FFFFFF"/>
                </a:solidFill>
                <a:latin typeface="Microsoft Sans Serif"/>
                <a:cs typeface="Microsoft Sans Serif"/>
              </a:rPr>
              <a:t>2018~2020.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158149" y="2062015"/>
            <a:ext cx="2931795" cy="873125"/>
          </a:xfrm>
          <a:prstGeom prst="rect">
            <a:avLst/>
          </a:prstGeom>
        </p:spPr>
        <p:txBody>
          <a:bodyPr vert="horz" wrap="square" lIns="0" tIns="80645" rIns="0" bIns="0" rtlCol="0">
            <a:spAutoFit/>
          </a:bodyPr>
          <a:lstStyle/>
          <a:p>
            <a:pPr marL="12700" marR="5080">
              <a:lnSpc>
                <a:spcPts val="3080"/>
              </a:lnSpc>
              <a:spcBef>
                <a:spcPts val="635"/>
              </a:spcBef>
            </a:pPr>
            <a:r>
              <a:rPr sz="3000" spc="235" dirty="0">
                <a:latin typeface="Microsoft Sans Serif"/>
                <a:cs typeface="Microsoft Sans Serif"/>
              </a:rPr>
              <a:t>About </a:t>
            </a:r>
            <a:r>
              <a:rPr sz="3000" spc="195" dirty="0">
                <a:latin typeface="Microsoft Sans Serif"/>
                <a:cs typeface="Microsoft Sans Serif"/>
              </a:rPr>
              <a:t>me </a:t>
            </a:r>
            <a:r>
              <a:rPr sz="3000" spc="200" dirty="0">
                <a:latin typeface="Microsoft Sans Serif"/>
                <a:cs typeface="Microsoft Sans Serif"/>
              </a:rPr>
              <a:t> </a:t>
            </a:r>
            <a:r>
              <a:rPr sz="3000" spc="114" dirty="0">
                <a:latin typeface="Microsoft Sans Serif"/>
                <a:cs typeface="Microsoft Sans Serif"/>
              </a:rPr>
              <a:t>Vision</a:t>
            </a:r>
            <a:r>
              <a:rPr sz="3000" spc="25" dirty="0">
                <a:latin typeface="Microsoft Sans Serif"/>
                <a:cs typeface="Microsoft Sans Serif"/>
              </a:rPr>
              <a:t> </a:t>
            </a:r>
            <a:r>
              <a:rPr sz="3000" spc="125" dirty="0">
                <a:latin typeface="Microsoft Sans Serif"/>
                <a:cs typeface="Microsoft Sans Serif"/>
              </a:rPr>
              <a:t>/</a:t>
            </a:r>
            <a:r>
              <a:rPr sz="3000" spc="25" dirty="0">
                <a:latin typeface="Microsoft Sans Serif"/>
                <a:cs typeface="Microsoft Sans Serif"/>
              </a:rPr>
              <a:t> </a:t>
            </a:r>
            <a:r>
              <a:rPr sz="3000" spc="150" dirty="0">
                <a:latin typeface="Microsoft Sans Serif"/>
                <a:cs typeface="Microsoft Sans Serif"/>
              </a:rPr>
              <a:t>mission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481017" y="2062015"/>
            <a:ext cx="3239135" cy="873125"/>
          </a:xfrm>
          <a:prstGeom prst="rect">
            <a:avLst/>
          </a:prstGeom>
        </p:spPr>
        <p:txBody>
          <a:bodyPr vert="horz" wrap="square" lIns="0" tIns="80645" rIns="0" bIns="0" rtlCol="0">
            <a:spAutoFit/>
          </a:bodyPr>
          <a:lstStyle/>
          <a:p>
            <a:pPr marL="12700" marR="5080">
              <a:lnSpc>
                <a:spcPts val="3080"/>
              </a:lnSpc>
              <a:spcBef>
                <a:spcPts val="635"/>
              </a:spcBef>
            </a:pPr>
            <a:r>
              <a:rPr sz="3000" spc="110" dirty="0">
                <a:latin typeface="Microsoft Sans Serif"/>
                <a:cs typeface="Microsoft Sans Serif"/>
              </a:rPr>
              <a:t>Personal </a:t>
            </a:r>
            <a:r>
              <a:rPr sz="3000" spc="114" dirty="0">
                <a:latin typeface="Microsoft Sans Serif"/>
                <a:cs typeface="Microsoft Sans Serif"/>
              </a:rPr>
              <a:t>skills </a:t>
            </a:r>
            <a:r>
              <a:rPr sz="3000" spc="120" dirty="0">
                <a:latin typeface="Microsoft Sans Serif"/>
                <a:cs typeface="Microsoft Sans Serif"/>
              </a:rPr>
              <a:t> </a:t>
            </a:r>
            <a:r>
              <a:rPr sz="3000" spc="225" dirty="0">
                <a:latin typeface="Microsoft Sans Serif"/>
                <a:cs typeface="Microsoft Sans Serif"/>
              </a:rPr>
              <a:t>Work</a:t>
            </a:r>
            <a:r>
              <a:rPr sz="3000" spc="-15" dirty="0">
                <a:latin typeface="Microsoft Sans Serif"/>
                <a:cs typeface="Microsoft Sans Serif"/>
              </a:rPr>
              <a:t> </a:t>
            </a:r>
            <a:r>
              <a:rPr sz="3000" spc="180" dirty="0">
                <a:latin typeface="Microsoft Sans Serif"/>
                <a:cs typeface="Microsoft Sans Serif"/>
              </a:rPr>
              <a:t>experience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158149" y="3527605"/>
            <a:ext cx="1641475" cy="873125"/>
          </a:xfrm>
          <a:prstGeom prst="rect">
            <a:avLst/>
          </a:prstGeom>
        </p:spPr>
        <p:txBody>
          <a:bodyPr vert="horz" wrap="square" lIns="0" tIns="80645" rIns="0" bIns="0" rtlCol="0">
            <a:spAutoFit/>
          </a:bodyPr>
          <a:lstStyle/>
          <a:p>
            <a:pPr marL="12700" marR="5080">
              <a:lnSpc>
                <a:spcPts val="3080"/>
              </a:lnSpc>
              <a:spcBef>
                <a:spcPts val="635"/>
              </a:spcBef>
            </a:pPr>
            <a:r>
              <a:rPr sz="3000" spc="-70" dirty="0">
                <a:latin typeface="Microsoft Sans Serif"/>
                <a:cs typeface="Microsoft Sans Serif"/>
              </a:rPr>
              <a:t>P</a:t>
            </a:r>
            <a:r>
              <a:rPr sz="3000" spc="210" dirty="0">
                <a:latin typeface="Microsoft Sans Serif"/>
                <a:cs typeface="Microsoft Sans Serif"/>
              </a:rPr>
              <a:t>o</a:t>
            </a:r>
            <a:r>
              <a:rPr sz="3000" spc="240" dirty="0">
                <a:latin typeface="Microsoft Sans Serif"/>
                <a:cs typeface="Microsoft Sans Serif"/>
              </a:rPr>
              <a:t>r</a:t>
            </a:r>
            <a:r>
              <a:rPr sz="3000" spc="420" dirty="0">
                <a:latin typeface="Microsoft Sans Serif"/>
                <a:cs typeface="Microsoft Sans Serif"/>
              </a:rPr>
              <a:t>t</a:t>
            </a:r>
            <a:r>
              <a:rPr sz="3000" spc="355" dirty="0">
                <a:latin typeface="Microsoft Sans Serif"/>
                <a:cs typeface="Microsoft Sans Serif"/>
              </a:rPr>
              <a:t>f</a:t>
            </a:r>
            <a:r>
              <a:rPr sz="3000" spc="210" dirty="0">
                <a:latin typeface="Microsoft Sans Serif"/>
                <a:cs typeface="Microsoft Sans Serif"/>
              </a:rPr>
              <a:t>o</a:t>
            </a:r>
            <a:r>
              <a:rPr sz="3000" spc="70" dirty="0">
                <a:latin typeface="Microsoft Sans Serif"/>
                <a:cs typeface="Microsoft Sans Serif"/>
              </a:rPr>
              <a:t>l</a:t>
            </a:r>
            <a:r>
              <a:rPr sz="3000" spc="80" dirty="0">
                <a:latin typeface="Microsoft Sans Serif"/>
                <a:cs typeface="Microsoft Sans Serif"/>
              </a:rPr>
              <a:t>io  </a:t>
            </a:r>
            <a:r>
              <a:rPr sz="3000" spc="245" dirty="0">
                <a:latin typeface="Microsoft Sans Serif"/>
                <a:cs typeface="Microsoft Sans Serif"/>
              </a:rPr>
              <a:t>Contact</a:t>
            </a:r>
            <a:endParaRPr sz="30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28700" y="1507044"/>
            <a:ext cx="7667625" cy="7273290"/>
            <a:chOff x="1028700" y="1507044"/>
            <a:chExt cx="7667625" cy="7273290"/>
          </a:xfrm>
        </p:grpSpPr>
        <p:sp>
          <p:nvSpPr>
            <p:cNvPr id="3" name="object 3"/>
            <p:cNvSpPr/>
            <p:nvPr/>
          </p:nvSpPr>
          <p:spPr>
            <a:xfrm>
              <a:off x="1028700" y="1507044"/>
              <a:ext cx="7667625" cy="7273290"/>
            </a:xfrm>
            <a:custGeom>
              <a:avLst/>
              <a:gdLst/>
              <a:ahLst/>
              <a:cxnLst/>
              <a:rect l="l" t="t" r="r" b="b"/>
              <a:pathLst>
                <a:path w="7667625" h="7273290">
                  <a:moveTo>
                    <a:pt x="0" y="0"/>
                  </a:moveTo>
                  <a:lnTo>
                    <a:pt x="7667029" y="0"/>
                  </a:lnTo>
                  <a:lnTo>
                    <a:pt x="7667029" y="7272913"/>
                  </a:lnTo>
                  <a:lnTo>
                    <a:pt x="0" y="72729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52178" y="1965574"/>
              <a:ext cx="7029449" cy="4181474"/>
            </a:xfrm>
            <a:prstGeom prst="rect">
              <a:avLst/>
            </a:prstGeom>
          </p:spPr>
        </p:pic>
      </p:grp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009171" y="392071"/>
            <a:ext cx="3895724" cy="334327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337823" y="4321245"/>
            <a:ext cx="1692275" cy="3128010"/>
          </a:xfrm>
          <a:prstGeom prst="rect">
            <a:avLst/>
          </a:prstGeom>
        </p:spPr>
        <p:txBody>
          <a:bodyPr vert="horz" wrap="square" lIns="0" tIns="1765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90"/>
              </a:spcBef>
            </a:pPr>
            <a:r>
              <a:rPr sz="4000" spc="310" dirty="0">
                <a:solidFill>
                  <a:srgbClr val="FFFFFF"/>
                </a:solidFill>
                <a:latin typeface="Microsoft Sans Serif"/>
                <a:cs typeface="Microsoft Sans Serif"/>
              </a:rPr>
              <a:t>2</a:t>
            </a:r>
            <a:r>
              <a:rPr sz="4000" spc="-2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Yrs</a:t>
            </a:r>
            <a:endParaRPr sz="40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295"/>
              </a:spcBef>
            </a:pPr>
            <a:r>
              <a:rPr sz="4000" spc="254" dirty="0">
                <a:solidFill>
                  <a:srgbClr val="FFFFFF"/>
                </a:solidFill>
                <a:latin typeface="Microsoft Sans Serif"/>
                <a:cs typeface="Microsoft Sans Serif"/>
              </a:rPr>
              <a:t>8</a:t>
            </a:r>
            <a:r>
              <a:rPr sz="4000" spc="-2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000" spc="50" dirty="0">
                <a:solidFill>
                  <a:srgbClr val="FFFFFF"/>
                </a:solidFill>
                <a:latin typeface="Microsoft Sans Serif"/>
                <a:cs typeface="Microsoft Sans Serif"/>
              </a:rPr>
              <a:t>Yrs</a:t>
            </a:r>
            <a:endParaRPr sz="40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sz="4000" spc="295" dirty="0">
                <a:solidFill>
                  <a:srgbClr val="FFFFFF"/>
                </a:solidFill>
                <a:latin typeface="Microsoft Sans Serif"/>
                <a:cs typeface="Microsoft Sans Serif"/>
              </a:rPr>
              <a:t>5</a:t>
            </a:r>
            <a:r>
              <a:rPr sz="4000" spc="-24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4000" spc="195" dirty="0">
                <a:solidFill>
                  <a:srgbClr val="FFFFFF"/>
                </a:solidFill>
                <a:latin typeface="Microsoft Sans Serif"/>
                <a:cs typeface="Microsoft Sans Serif"/>
              </a:rPr>
              <a:t>Mnth</a:t>
            </a:r>
            <a:endParaRPr sz="4000">
              <a:latin typeface="Microsoft Sans Serif"/>
              <a:cs typeface="Microsoft Sans Serif"/>
            </a:endParaRPr>
          </a:p>
          <a:p>
            <a:pPr marL="12700">
              <a:lnSpc>
                <a:spcPct val="100000"/>
              </a:lnSpc>
              <a:spcBef>
                <a:spcPts val="1325"/>
              </a:spcBef>
            </a:pPr>
            <a:r>
              <a:rPr sz="4000" spc="295" dirty="0">
                <a:solidFill>
                  <a:srgbClr val="FFFFFF"/>
                </a:solidFill>
                <a:latin typeface="Microsoft Sans Serif"/>
                <a:cs typeface="Microsoft Sans Serif"/>
              </a:rPr>
              <a:t>200+</a:t>
            </a:r>
            <a:endParaRPr sz="4000">
              <a:latin typeface="Microsoft Sans Serif"/>
              <a:cs typeface="Microsoft Sans Serif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264611" y="9007475"/>
            <a:ext cx="963930" cy="4826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70"/>
              </a:lnSpc>
            </a:pPr>
            <a:r>
              <a:rPr sz="3600" b="1" spc="390" dirty="0">
                <a:solidFill>
                  <a:schemeClr val="bg1"/>
                </a:solidFill>
                <a:latin typeface="Trebuchet MS"/>
                <a:cs typeface="Trebuchet MS"/>
              </a:rPr>
              <a:t>0</a:t>
            </a:r>
            <a:fld id="{81D60167-4931-47E6-BA6A-407CBD079E47}" type="slidenum">
              <a:rPr sz="3600" b="1" spc="390" dirty="0">
                <a:solidFill>
                  <a:schemeClr val="bg1"/>
                </a:solidFill>
                <a:latin typeface="Trebuchet MS"/>
                <a:cs typeface="Trebuchet MS"/>
              </a:rPr>
              <a:t>3</a:t>
            </a:fld>
            <a:r>
              <a:rPr sz="3600" b="1" spc="390" dirty="0">
                <a:solidFill>
                  <a:schemeClr val="bg1"/>
                </a:solidFill>
                <a:latin typeface="Trebuchet MS"/>
                <a:cs typeface="Trebuchet MS"/>
              </a:rPr>
              <a:t>/</a:t>
            </a:r>
            <a:endParaRPr sz="360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ftr" sz="quarter" idx="5"/>
          </p:nvPr>
        </p:nvSpPr>
        <p:spPr>
          <a:xfrm>
            <a:off x="17275613" y="9131882"/>
            <a:ext cx="297815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85"/>
              </a:lnSpc>
            </a:pPr>
            <a:r>
              <a:rPr spc="15" dirty="0">
                <a:solidFill>
                  <a:schemeClr val="bg1"/>
                </a:solidFill>
              </a:rPr>
              <a:t>1</a:t>
            </a:r>
            <a:r>
              <a:rPr spc="13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1594269" y="5914406"/>
            <a:ext cx="2759710" cy="8255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31300"/>
              </a:lnSpc>
              <a:spcBef>
                <a:spcPts val="95"/>
              </a:spcBef>
            </a:pPr>
            <a:r>
              <a:rPr sz="2000" spc="15" dirty="0">
                <a:solidFill>
                  <a:srgbClr val="FFFFFF"/>
                </a:solidFill>
                <a:latin typeface="Microsoft Sans Serif"/>
                <a:cs typeface="Microsoft Sans Serif"/>
              </a:rPr>
              <a:t>Head</a:t>
            </a:r>
            <a:r>
              <a:rPr sz="2000" spc="-1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130" dirty="0">
                <a:solidFill>
                  <a:srgbClr val="FFFFFF"/>
                </a:solidFill>
                <a:latin typeface="Microsoft Sans Serif"/>
                <a:cs typeface="Microsoft Sans Serif"/>
              </a:rPr>
              <a:t>of</a:t>
            </a:r>
            <a:r>
              <a:rPr sz="2000" spc="-1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Administration </a:t>
            </a:r>
            <a:r>
              <a:rPr sz="2000" spc="-52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65" dirty="0">
                <a:solidFill>
                  <a:srgbClr val="FFFFFF"/>
                </a:solidFill>
                <a:latin typeface="Microsoft Sans Serif"/>
                <a:cs typeface="Microsoft Sans Serif"/>
              </a:rPr>
              <a:t>Management</a:t>
            </a:r>
            <a:r>
              <a:rPr sz="2000" spc="-9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Trainee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594269" y="4661867"/>
            <a:ext cx="33108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35" dirty="0">
                <a:solidFill>
                  <a:srgbClr val="FFFFFF"/>
                </a:solidFill>
                <a:latin typeface="Microsoft Sans Serif"/>
                <a:cs typeface="Microsoft Sans Serif"/>
              </a:rPr>
              <a:t>Digital</a:t>
            </a:r>
            <a:r>
              <a:rPr sz="2000" spc="-11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75" dirty="0">
                <a:solidFill>
                  <a:srgbClr val="FFFFFF"/>
                </a:solidFill>
                <a:latin typeface="Microsoft Sans Serif"/>
                <a:cs typeface="Microsoft Sans Serif"/>
              </a:rPr>
              <a:t>Marketing</a:t>
            </a:r>
            <a:r>
              <a:rPr sz="2000" spc="-10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55" dirty="0">
                <a:solidFill>
                  <a:srgbClr val="FFFFFF"/>
                </a:solidFill>
                <a:latin typeface="Microsoft Sans Serif"/>
                <a:cs typeface="Microsoft Sans Serif"/>
              </a:rPr>
              <a:t>Consultan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594269" y="6983907"/>
            <a:ext cx="87884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110" dirty="0">
                <a:solidFill>
                  <a:srgbClr val="FFFFFF"/>
                </a:solidFill>
                <a:latin typeface="Microsoft Sans Serif"/>
                <a:cs typeface="Microsoft Sans Serif"/>
              </a:rPr>
              <a:t>P</a:t>
            </a:r>
            <a:r>
              <a:rPr sz="2000" spc="95" dirty="0">
                <a:solidFill>
                  <a:srgbClr val="FFFFFF"/>
                </a:solidFill>
                <a:latin typeface="Microsoft Sans Serif"/>
                <a:cs typeface="Microsoft Sans Serif"/>
              </a:rPr>
              <a:t>r</a:t>
            </a:r>
            <a:r>
              <a:rPr sz="2000" spc="80" dirty="0">
                <a:solidFill>
                  <a:srgbClr val="FFFFFF"/>
                </a:solidFill>
                <a:latin typeface="Microsoft Sans Serif"/>
                <a:cs typeface="Microsoft Sans Serif"/>
              </a:rPr>
              <a:t>o</a:t>
            </a:r>
            <a:r>
              <a:rPr sz="20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j</a:t>
            </a:r>
            <a:r>
              <a:rPr sz="2000" spc="30" dirty="0">
                <a:solidFill>
                  <a:srgbClr val="FFFFFF"/>
                </a:solidFill>
                <a:latin typeface="Microsoft Sans Serif"/>
                <a:cs typeface="Microsoft Sans Serif"/>
              </a:rPr>
              <a:t>e</a:t>
            </a:r>
            <a:r>
              <a:rPr sz="2000" spc="150" dirty="0">
                <a:solidFill>
                  <a:srgbClr val="FFFFFF"/>
                </a:solidFill>
                <a:latin typeface="Microsoft Sans Serif"/>
                <a:cs typeface="Microsoft Sans Serif"/>
              </a:rPr>
              <a:t>c</a:t>
            </a:r>
            <a:r>
              <a:rPr sz="2000" spc="225" dirty="0">
                <a:solidFill>
                  <a:srgbClr val="FFFFFF"/>
                </a:solidFill>
                <a:latin typeface="Microsoft Sans Serif"/>
                <a:cs typeface="Microsoft Sans Serif"/>
              </a:rPr>
              <a:t>t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594269" y="5435607"/>
            <a:ext cx="379476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20" dirty="0">
                <a:solidFill>
                  <a:srgbClr val="FFFFFF"/>
                </a:solidFill>
                <a:latin typeface="Microsoft Sans Serif"/>
                <a:cs typeface="Microsoft Sans Serif"/>
              </a:rPr>
              <a:t>Business</a:t>
            </a:r>
            <a:r>
              <a:rPr sz="20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90" dirty="0">
                <a:solidFill>
                  <a:srgbClr val="FFFFFF"/>
                </a:solidFill>
                <a:latin typeface="Microsoft Sans Serif"/>
                <a:cs typeface="Microsoft Sans Serif"/>
              </a:rPr>
              <a:t>Intelligence</a:t>
            </a:r>
            <a:r>
              <a:rPr sz="2000" spc="-9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2000" spc="45" dirty="0">
                <a:solidFill>
                  <a:srgbClr val="FFFFFF"/>
                </a:solidFill>
                <a:latin typeface="Microsoft Sans Serif"/>
                <a:cs typeface="Microsoft Sans Serif"/>
              </a:rPr>
              <a:t>Specialist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28700" y="1507044"/>
            <a:ext cx="7667625" cy="72732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850">
              <a:latin typeface="Times New Roman"/>
              <a:cs typeface="Times New Roman"/>
            </a:endParaRPr>
          </a:p>
          <a:p>
            <a:pPr marL="431165" marR="477520" algn="just">
              <a:lnSpc>
                <a:spcPct val="131300"/>
              </a:lnSpc>
            </a:pPr>
            <a:r>
              <a:rPr sz="2000" spc="90" dirty="0">
                <a:latin typeface="Microsoft Sans Serif"/>
                <a:cs typeface="Microsoft Sans Serif"/>
              </a:rPr>
              <a:t>With</a:t>
            </a:r>
            <a:r>
              <a:rPr sz="2000" spc="95" dirty="0">
                <a:latin typeface="Microsoft Sans Serif"/>
                <a:cs typeface="Microsoft Sans Serif"/>
              </a:rPr>
              <a:t> </a:t>
            </a:r>
            <a:r>
              <a:rPr sz="2000" spc="135" dirty="0">
                <a:latin typeface="Microsoft Sans Serif"/>
                <a:cs typeface="Microsoft Sans Serif"/>
              </a:rPr>
              <a:t>my</a:t>
            </a:r>
            <a:r>
              <a:rPr sz="2000" spc="140" dirty="0">
                <a:latin typeface="Microsoft Sans Serif"/>
                <a:cs typeface="Microsoft Sans Serif"/>
              </a:rPr>
              <a:t> </a:t>
            </a:r>
            <a:r>
              <a:rPr sz="2000" spc="40" dirty="0">
                <a:latin typeface="Microsoft Sans Serif"/>
                <a:cs typeface="Microsoft Sans Serif"/>
              </a:rPr>
              <a:t>passion</a:t>
            </a:r>
            <a:r>
              <a:rPr sz="2000" spc="45" dirty="0">
                <a:latin typeface="Microsoft Sans Serif"/>
                <a:cs typeface="Microsoft Sans Serif"/>
              </a:rPr>
              <a:t> </a:t>
            </a:r>
            <a:r>
              <a:rPr sz="2000" spc="120" dirty="0">
                <a:latin typeface="Microsoft Sans Serif"/>
                <a:cs typeface="Microsoft Sans Serif"/>
              </a:rPr>
              <a:t>for</a:t>
            </a:r>
            <a:r>
              <a:rPr sz="2000" spc="125" dirty="0">
                <a:latin typeface="Microsoft Sans Serif"/>
                <a:cs typeface="Microsoft Sans Serif"/>
              </a:rPr>
              <a:t> </a:t>
            </a:r>
            <a:r>
              <a:rPr sz="2000" spc="75" dirty="0">
                <a:latin typeface="Microsoft Sans Serif"/>
                <a:cs typeface="Microsoft Sans Serif"/>
              </a:rPr>
              <a:t>data</a:t>
            </a:r>
            <a:r>
              <a:rPr sz="2000" spc="80" dirty="0">
                <a:latin typeface="Microsoft Sans Serif"/>
                <a:cs typeface="Microsoft Sans Serif"/>
              </a:rPr>
              <a:t> </a:t>
            </a:r>
            <a:r>
              <a:rPr sz="2000" spc="50" dirty="0">
                <a:latin typeface="Microsoft Sans Serif"/>
                <a:cs typeface="Microsoft Sans Serif"/>
              </a:rPr>
              <a:t>and</a:t>
            </a:r>
            <a:r>
              <a:rPr sz="2000" spc="55" dirty="0">
                <a:latin typeface="Microsoft Sans Serif"/>
                <a:cs typeface="Microsoft Sans Serif"/>
              </a:rPr>
              <a:t> </a:t>
            </a:r>
            <a:r>
              <a:rPr sz="2000" spc="135" dirty="0">
                <a:latin typeface="Microsoft Sans Serif"/>
                <a:cs typeface="Microsoft Sans Serif"/>
              </a:rPr>
              <a:t>my</a:t>
            </a:r>
            <a:r>
              <a:rPr sz="2000" spc="140" dirty="0">
                <a:latin typeface="Microsoft Sans Serif"/>
                <a:cs typeface="Microsoft Sans Serif"/>
              </a:rPr>
              <a:t> </a:t>
            </a:r>
            <a:r>
              <a:rPr sz="2000" spc="65" dirty="0">
                <a:latin typeface="Microsoft Sans Serif"/>
                <a:cs typeface="Microsoft Sans Serif"/>
              </a:rPr>
              <a:t>drive</a:t>
            </a:r>
            <a:r>
              <a:rPr sz="2000" spc="70" dirty="0">
                <a:latin typeface="Microsoft Sans Serif"/>
                <a:cs typeface="Microsoft Sans Serif"/>
              </a:rPr>
              <a:t> </a:t>
            </a:r>
            <a:r>
              <a:rPr sz="2000" spc="150" dirty="0">
                <a:latin typeface="Microsoft Sans Serif"/>
                <a:cs typeface="Microsoft Sans Serif"/>
              </a:rPr>
              <a:t>to</a:t>
            </a:r>
            <a:r>
              <a:rPr sz="2000" spc="155" dirty="0">
                <a:latin typeface="Microsoft Sans Serif"/>
                <a:cs typeface="Microsoft Sans Serif"/>
              </a:rPr>
              <a:t> </a:t>
            </a:r>
            <a:r>
              <a:rPr sz="2000" spc="50" dirty="0">
                <a:latin typeface="Microsoft Sans Serif"/>
                <a:cs typeface="Microsoft Sans Serif"/>
              </a:rPr>
              <a:t>deliver </a:t>
            </a:r>
            <a:r>
              <a:rPr sz="2000" spc="55" dirty="0">
                <a:latin typeface="Microsoft Sans Serif"/>
                <a:cs typeface="Microsoft Sans Serif"/>
              </a:rPr>
              <a:t> </a:t>
            </a:r>
            <a:r>
              <a:rPr sz="2000" spc="90" dirty="0">
                <a:latin typeface="Microsoft Sans Serif"/>
                <a:cs typeface="Microsoft Sans Serif"/>
              </a:rPr>
              <a:t>impactful </a:t>
            </a:r>
            <a:r>
              <a:rPr sz="2000" spc="25" dirty="0">
                <a:latin typeface="Microsoft Sans Serif"/>
                <a:cs typeface="Microsoft Sans Serif"/>
              </a:rPr>
              <a:t>solutions, </a:t>
            </a:r>
            <a:r>
              <a:rPr sz="2000" spc="440" dirty="0">
                <a:latin typeface="Microsoft Sans Serif"/>
                <a:cs typeface="Microsoft Sans Serif"/>
              </a:rPr>
              <a:t>I </a:t>
            </a:r>
            <a:r>
              <a:rPr sz="2000" spc="70" dirty="0">
                <a:latin typeface="Microsoft Sans Serif"/>
                <a:cs typeface="Microsoft Sans Serif"/>
              </a:rPr>
              <a:t>am </a:t>
            </a:r>
            <a:r>
              <a:rPr sz="2000" spc="95" dirty="0">
                <a:latin typeface="Microsoft Sans Serif"/>
                <a:cs typeface="Microsoft Sans Serif"/>
              </a:rPr>
              <a:t>confident </a:t>
            </a:r>
            <a:r>
              <a:rPr sz="2000" spc="25" dirty="0">
                <a:latin typeface="Microsoft Sans Serif"/>
                <a:cs typeface="Microsoft Sans Serif"/>
              </a:rPr>
              <a:t>in </a:t>
            </a:r>
            <a:r>
              <a:rPr sz="2000" spc="135" dirty="0">
                <a:latin typeface="Microsoft Sans Serif"/>
                <a:cs typeface="Microsoft Sans Serif"/>
              </a:rPr>
              <a:t>my </a:t>
            </a:r>
            <a:r>
              <a:rPr sz="2000" spc="55" dirty="0">
                <a:latin typeface="Microsoft Sans Serif"/>
                <a:cs typeface="Microsoft Sans Serif"/>
              </a:rPr>
              <a:t>ability </a:t>
            </a:r>
            <a:r>
              <a:rPr sz="2000" spc="150" dirty="0">
                <a:latin typeface="Microsoft Sans Serif"/>
                <a:cs typeface="Microsoft Sans Serif"/>
              </a:rPr>
              <a:t>to </a:t>
            </a:r>
            <a:r>
              <a:rPr sz="2000" spc="65" dirty="0">
                <a:latin typeface="Microsoft Sans Serif"/>
                <a:cs typeface="Microsoft Sans Serif"/>
              </a:rPr>
              <a:t>drive </a:t>
            </a:r>
            <a:r>
              <a:rPr sz="2000" spc="-520" dirty="0">
                <a:latin typeface="Microsoft Sans Serif"/>
                <a:cs typeface="Microsoft Sans Serif"/>
              </a:rPr>
              <a:t> </a:t>
            </a:r>
            <a:r>
              <a:rPr sz="2000" spc="40" dirty="0">
                <a:latin typeface="Microsoft Sans Serif"/>
                <a:cs typeface="Microsoft Sans Serif"/>
              </a:rPr>
              <a:t>business</a:t>
            </a:r>
            <a:r>
              <a:rPr sz="2000" spc="-85" dirty="0">
                <a:latin typeface="Microsoft Sans Serif"/>
                <a:cs typeface="Microsoft Sans Serif"/>
              </a:rPr>
              <a:t> </a:t>
            </a:r>
            <a:r>
              <a:rPr sz="2000" spc="65" dirty="0">
                <a:latin typeface="Microsoft Sans Serif"/>
                <a:cs typeface="Microsoft Sans Serif"/>
              </a:rPr>
              <a:t>success</a:t>
            </a:r>
            <a:r>
              <a:rPr sz="2000" spc="-85" dirty="0">
                <a:latin typeface="Microsoft Sans Serif"/>
                <a:cs typeface="Microsoft Sans Serif"/>
              </a:rPr>
              <a:t> </a:t>
            </a:r>
            <a:r>
              <a:rPr sz="2000" spc="95" dirty="0">
                <a:latin typeface="Microsoft Sans Serif"/>
                <a:cs typeface="Microsoft Sans Serif"/>
              </a:rPr>
              <a:t>through</a:t>
            </a:r>
            <a:r>
              <a:rPr sz="2000" spc="-85" dirty="0">
                <a:latin typeface="Microsoft Sans Serif"/>
                <a:cs typeface="Microsoft Sans Serif"/>
              </a:rPr>
              <a:t> </a:t>
            </a:r>
            <a:r>
              <a:rPr sz="2000" spc="65" dirty="0">
                <a:latin typeface="Microsoft Sans Serif"/>
                <a:cs typeface="Microsoft Sans Serif"/>
              </a:rPr>
              <a:t>insightful</a:t>
            </a:r>
            <a:r>
              <a:rPr sz="2000" spc="-85" dirty="0">
                <a:latin typeface="Microsoft Sans Serif"/>
                <a:cs typeface="Microsoft Sans Serif"/>
              </a:rPr>
              <a:t> </a:t>
            </a:r>
            <a:r>
              <a:rPr sz="2000" spc="90" dirty="0">
                <a:latin typeface="Microsoft Sans Serif"/>
                <a:cs typeface="Microsoft Sans Serif"/>
              </a:rPr>
              <a:t>reporting</a:t>
            </a:r>
            <a:endParaRPr sz="2000">
              <a:latin typeface="Microsoft Sans Serif"/>
              <a:cs typeface="Microsoft Sans Serif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9337823" y="1835967"/>
            <a:ext cx="3915410" cy="1816735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ts val="7025"/>
              </a:lnSpc>
              <a:spcBef>
                <a:spcPts val="140"/>
              </a:spcBef>
            </a:pPr>
            <a:r>
              <a:rPr sz="6400" spc="1180" dirty="0">
                <a:latin typeface="Trebuchet MS"/>
                <a:cs typeface="Trebuchet MS"/>
              </a:rPr>
              <a:t>ADI</a:t>
            </a:r>
            <a:endParaRPr sz="6400">
              <a:latin typeface="Trebuchet MS"/>
              <a:cs typeface="Trebuchet MS"/>
            </a:endParaRPr>
          </a:p>
          <a:p>
            <a:pPr marL="12700">
              <a:lnSpc>
                <a:spcPts val="7025"/>
              </a:lnSpc>
            </a:pPr>
            <a:r>
              <a:rPr sz="6400" spc="1325" dirty="0">
                <a:latin typeface="Trebuchet MS"/>
                <a:cs typeface="Trebuchet MS"/>
              </a:rPr>
              <a:t>S</a:t>
            </a:r>
            <a:r>
              <a:rPr sz="6400" spc="735" dirty="0">
                <a:latin typeface="Trebuchet MS"/>
                <a:cs typeface="Trebuchet MS"/>
              </a:rPr>
              <a:t>E</a:t>
            </a:r>
            <a:r>
              <a:rPr sz="6400" spc="605" dirty="0">
                <a:latin typeface="Trebuchet MS"/>
                <a:cs typeface="Trebuchet MS"/>
              </a:rPr>
              <a:t>T</a:t>
            </a:r>
            <a:r>
              <a:rPr sz="6400" spc="1825" dirty="0">
                <a:latin typeface="Trebuchet MS"/>
                <a:cs typeface="Trebuchet MS"/>
              </a:rPr>
              <a:t>I</a:t>
            </a:r>
            <a:r>
              <a:rPr sz="6400" spc="1130" dirty="0">
                <a:latin typeface="Trebuchet MS"/>
                <a:cs typeface="Trebuchet MS"/>
              </a:rPr>
              <a:t>A</a:t>
            </a:r>
            <a:r>
              <a:rPr sz="6400" spc="885" dirty="0">
                <a:latin typeface="Trebuchet MS"/>
                <a:cs typeface="Trebuchet MS"/>
              </a:rPr>
              <a:t>D</a:t>
            </a:r>
            <a:r>
              <a:rPr sz="6400" spc="1525" dirty="0">
                <a:latin typeface="Trebuchet MS"/>
                <a:cs typeface="Trebuchet MS"/>
              </a:rPr>
              <a:t>I</a:t>
            </a:r>
            <a:endParaRPr sz="6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284416" y="969197"/>
            <a:ext cx="3131284" cy="2970836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028700" y="4427237"/>
            <a:ext cx="14821535" cy="0"/>
          </a:xfrm>
          <a:custGeom>
            <a:avLst/>
            <a:gdLst/>
            <a:ahLst/>
            <a:cxnLst/>
            <a:rect l="l" t="t" r="r" b="b"/>
            <a:pathLst>
              <a:path w="14821535">
                <a:moveTo>
                  <a:pt x="0" y="0"/>
                </a:moveTo>
                <a:lnTo>
                  <a:pt x="14821005" y="0"/>
                </a:lnTo>
              </a:path>
            </a:pathLst>
          </a:custGeom>
          <a:ln w="28574">
            <a:solidFill>
              <a:srgbClr val="0F0F0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16000" y="2129284"/>
            <a:ext cx="5388610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spc="875" dirty="0">
                <a:solidFill>
                  <a:srgbClr val="0F0F0C"/>
                </a:solidFill>
                <a:latin typeface="Trebuchet MS"/>
                <a:cs typeface="Trebuchet MS"/>
              </a:rPr>
              <a:t>A</a:t>
            </a:r>
            <a:r>
              <a:rPr sz="9000" spc="350" dirty="0">
                <a:solidFill>
                  <a:srgbClr val="0F0F0C"/>
                </a:solidFill>
                <a:latin typeface="Trebuchet MS"/>
                <a:cs typeface="Trebuchet MS"/>
              </a:rPr>
              <a:t>b</a:t>
            </a:r>
            <a:r>
              <a:rPr sz="9000" spc="300" dirty="0">
                <a:solidFill>
                  <a:srgbClr val="0F0F0C"/>
                </a:solidFill>
                <a:latin typeface="Trebuchet MS"/>
                <a:cs typeface="Trebuchet MS"/>
              </a:rPr>
              <a:t>o</a:t>
            </a:r>
            <a:r>
              <a:rPr sz="9000" spc="30" dirty="0">
                <a:solidFill>
                  <a:srgbClr val="0F0F0C"/>
                </a:solidFill>
                <a:latin typeface="Trebuchet MS"/>
                <a:cs typeface="Trebuchet MS"/>
              </a:rPr>
              <a:t>u</a:t>
            </a:r>
            <a:r>
              <a:rPr sz="9000" spc="210" dirty="0">
                <a:solidFill>
                  <a:srgbClr val="0F0F0C"/>
                </a:solidFill>
                <a:latin typeface="Trebuchet MS"/>
                <a:cs typeface="Trebuchet MS"/>
              </a:rPr>
              <a:t>t</a:t>
            </a:r>
            <a:r>
              <a:rPr sz="9000" spc="-940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9000" spc="610" dirty="0">
                <a:solidFill>
                  <a:srgbClr val="0F0F0C"/>
                </a:solidFill>
                <a:latin typeface="Trebuchet MS"/>
                <a:cs typeface="Trebuchet MS"/>
              </a:rPr>
              <a:t>m</a:t>
            </a:r>
            <a:r>
              <a:rPr sz="9000" spc="225" dirty="0">
                <a:solidFill>
                  <a:srgbClr val="0F0F0C"/>
                </a:solidFill>
                <a:latin typeface="Trebuchet MS"/>
                <a:cs typeface="Trebuchet MS"/>
              </a:rPr>
              <a:t>e</a:t>
            </a:r>
            <a:endParaRPr sz="90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6000" y="5150565"/>
            <a:ext cx="5767705" cy="1071245"/>
          </a:xfrm>
          <a:prstGeom prst="rect">
            <a:avLst/>
          </a:prstGeom>
        </p:spPr>
        <p:txBody>
          <a:bodyPr vert="horz" wrap="square" lIns="0" tIns="2070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30"/>
              </a:spcBef>
            </a:pPr>
            <a:r>
              <a:rPr sz="2600" b="1" spc="465" dirty="0">
                <a:solidFill>
                  <a:srgbClr val="0F0F0C"/>
                </a:solidFill>
                <a:latin typeface="Trebuchet MS"/>
                <a:cs typeface="Trebuchet MS"/>
              </a:rPr>
              <a:t>ADI</a:t>
            </a:r>
            <a:r>
              <a:rPr sz="2600" b="1" spc="90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600" b="1" spc="315" dirty="0">
                <a:solidFill>
                  <a:srgbClr val="0F0F0C"/>
                </a:solidFill>
                <a:latin typeface="Trebuchet MS"/>
                <a:cs typeface="Trebuchet MS"/>
              </a:rPr>
              <a:t>MULYA</a:t>
            </a:r>
            <a:r>
              <a:rPr sz="2600" b="1" spc="90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600" b="1" spc="455" dirty="0">
                <a:solidFill>
                  <a:srgbClr val="0F0F0C"/>
                </a:solidFill>
                <a:latin typeface="Trebuchet MS"/>
                <a:cs typeface="Trebuchet MS"/>
              </a:rPr>
              <a:t>SETIADI</a:t>
            </a:r>
            <a:endParaRPr sz="26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180"/>
              </a:spcBef>
            </a:pPr>
            <a:r>
              <a:rPr sz="2000" spc="-5" dirty="0">
                <a:solidFill>
                  <a:srgbClr val="0F0F0C"/>
                </a:solidFill>
                <a:latin typeface="Arial MT"/>
                <a:cs typeface="Arial MT"/>
              </a:rPr>
              <a:t>BI</a:t>
            </a:r>
            <a:r>
              <a:rPr sz="2000" spc="-20" dirty="0">
                <a:solidFill>
                  <a:srgbClr val="0F0F0C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0F0F0C"/>
                </a:solidFill>
                <a:latin typeface="Arial MT"/>
                <a:cs typeface="Arial MT"/>
              </a:rPr>
              <a:t>SPECIALIST</a:t>
            </a:r>
            <a:r>
              <a:rPr sz="2000" spc="-20" dirty="0">
                <a:solidFill>
                  <a:srgbClr val="0F0F0C"/>
                </a:solidFill>
                <a:latin typeface="Arial MT"/>
                <a:cs typeface="Arial MT"/>
              </a:rPr>
              <a:t> </a:t>
            </a:r>
            <a:r>
              <a:rPr sz="2000" dirty="0">
                <a:solidFill>
                  <a:srgbClr val="0F0F0C"/>
                </a:solidFill>
                <a:latin typeface="Arial MT"/>
                <a:cs typeface="Arial MT"/>
              </a:rPr>
              <a:t>&amp;</a:t>
            </a:r>
            <a:r>
              <a:rPr sz="2000" spc="-20" dirty="0">
                <a:solidFill>
                  <a:srgbClr val="0F0F0C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0F0F0C"/>
                </a:solidFill>
                <a:latin typeface="Arial MT"/>
                <a:cs typeface="Arial MT"/>
              </a:rPr>
              <a:t>DIGITAL</a:t>
            </a:r>
            <a:r>
              <a:rPr sz="2000" spc="-15" dirty="0">
                <a:solidFill>
                  <a:srgbClr val="0F0F0C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0F0F0C"/>
                </a:solidFill>
                <a:latin typeface="Arial MT"/>
                <a:cs typeface="Arial MT"/>
              </a:rPr>
              <a:t>MARKETING</a:t>
            </a:r>
            <a:r>
              <a:rPr sz="2000" spc="-20" dirty="0">
                <a:solidFill>
                  <a:srgbClr val="0F0F0C"/>
                </a:solidFill>
                <a:latin typeface="Arial MT"/>
                <a:cs typeface="Arial MT"/>
              </a:rPr>
              <a:t> </a:t>
            </a:r>
            <a:r>
              <a:rPr sz="2000" spc="-5" dirty="0">
                <a:solidFill>
                  <a:srgbClr val="0F0F0C"/>
                </a:solidFill>
                <a:latin typeface="Arial MT"/>
                <a:cs typeface="Arial MT"/>
              </a:rPr>
              <a:t>EXPERT</a:t>
            </a:r>
            <a:endParaRPr sz="200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6000" y="6821152"/>
            <a:ext cx="8260080" cy="2540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0160" algn="just">
              <a:lnSpc>
                <a:spcPct val="131000"/>
              </a:lnSpc>
              <a:spcBef>
                <a:spcPts val="95"/>
              </a:spcBef>
            </a:pPr>
            <a:r>
              <a:rPr sz="2100" spc="459" dirty="0">
                <a:solidFill>
                  <a:srgbClr val="0F0F0C"/>
                </a:solidFill>
                <a:latin typeface="Microsoft Sans Serif"/>
                <a:cs typeface="Microsoft Sans Serif"/>
              </a:rPr>
              <a:t>I </a:t>
            </a:r>
            <a:r>
              <a:rPr sz="2100" spc="75" dirty="0">
                <a:solidFill>
                  <a:srgbClr val="0F0F0C"/>
                </a:solidFill>
                <a:latin typeface="Microsoft Sans Serif"/>
                <a:cs typeface="Microsoft Sans Serif"/>
              </a:rPr>
              <a:t>am </a:t>
            </a:r>
            <a:r>
              <a:rPr sz="2100" spc="-20" dirty="0">
                <a:solidFill>
                  <a:srgbClr val="0F0F0C"/>
                </a:solidFill>
                <a:latin typeface="Microsoft Sans Serif"/>
                <a:cs typeface="Microsoft Sans Serif"/>
              </a:rPr>
              <a:t>a </a:t>
            </a:r>
            <a:r>
              <a:rPr sz="2100" spc="90" dirty="0">
                <a:solidFill>
                  <a:srgbClr val="0F0F0C"/>
                </a:solidFill>
                <a:latin typeface="Microsoft Sans Serif"/>
                <a:cs typeface="Microsoft Sans Serif"/>
              </a:rPr>
              <a:t>data-driven </a:t>
            </a:r>
            <a:r>
              <a:rPr sz="2100" spc="55" dirty="0">
                <a:solidFill>
                  <a:srgbClr val="0F0F0C"/>
                </a:solidFill>
                <a:latin typeface="Microsoft Sans Serif"/>
                <a:cs typeface="Microsoft Sans Serif"/>
              </a:rPr>
              <a:t>professional </a:t>
            </a:r>
            <a:r>
              <a:rPr sz="2100" spc="150" dirty="0">
                <a:solidFill>
                  <a:srgbClr val="0F0F0C"/>
                </a:solidFill>
                <a:latin typeface="Microsoft Sans Serif"/>
                <a:cs typeface="Microsoft Sans Serif"/>
              </a:rPr>
              <a:t>with </a:t>
            </a:r>
            <a:r>
              <a:rPr sz="2100" spc="-20" dirty="0">
                <a:solidFill>
                  <a:srgbClr val="0F0F0C"/>
                </a:solidFill>
                <a:latin typeface="Microsoft Sans Serif"/>
                <a:cs typeface="Microsoft Sans Serif"/>
              </a:rPr>
              <a:t>a </a:t>
            </a:r>
            <a:r>
              <a:rPr sz="2100" spc="40" dirty="0">
                <a:solidFill>
                  <a:srgbClr val="0F0F0C"/>
                </a:solidFill>
                <a:latin typeface="Microsoft Sans Serif"/>
                <a:cs typeface="Microsoft Sans Serif"/>
              </a:rPr>
              <a:t>passion </a:t>
            </a:r>
            <a:r>
              <a:rPr sz="2100" spc="125" dirty="0">
                <a:solidFill>
                  <a:srgbClr val="0F0F0C"/>
                </a:solidFill>
                <a:latin typeface="Microsoft Sans Serif"/>
                <a:cs typeface="Microsoft Sans Serif"/>
              </a:rPr>
              <a:t>for </a:t>
            </a:r>
            <a:r>
              <a:rPr sz="2100" spc="75" dirty="0">
                <a:solidFill>
                  <a:srgbClr val="0F0F0C"/>
                </a:solidFill>
                <a:latin typeface="Microsoft Sans Serif"/>
                <a:cs typeface="Microsoft Sans Serif"/>
              </a:rPr>
              <a:t>uncovering </a:t>
            </a:r>
            <a:r>
              <a:rPr sz="2100" spc="80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60" dirty="0">
                <a:solidFill>
                  <a:srgbClr val="0F0F0C"/>
                </a:solidFill>
                <a:latin typeface="Microsoft Sans Serif"/>
                <a:cs typeface="Microsoft Sans Serif"/>
              </a:rPr>
              <a:t>insights </a:t>
            </a:r>
            <a:r>
              <a:rPr sz="2100" spc="55" dirty="0">
                <a:solidFill>
                  <a:srgbClr val="0F0F0C"/>
                </a:solidFill>
                <a:latin typeface="Microsoft Sans Serif"/>
                <a:cs typeface="Microsoft Sans Serif"/>
              </a:rPr>
              <a:t>and delivering </a:t>
            </a:r>
            <a:r>
              <a:rPr sz="2100" spc="95" dirty="0">
                <a:solidFill>
                  <a:srgbClr val="0F0F0C"/>
                </a:solidFill>
                <a:latin typeface="Microsoft Sans Serif"/>
                <a:cs typeface="Microsoft Sans Serif"/>
              </a:rPr>
              <a:t>impactful </a:t>
            </a:r>
            <a:r>
              <a:rPr sz="2100" spc="60" dirty="0">
                <a:solidFill>
                  <a:srgbClr val="0F0F0C"/>
                </a:solidFill>
                <a:latin typeface="Microsoft Sans Serif"/>
                <a:cs typeface="Microsoft Sans Serif"/>
              </a:rPr>
              <a:t>solutions </a:t>
            </a:r>
            <a:r>
              <a:rPr sz="2100" spc="160" dirty="0">
                <a:solidFill>
                  <a:srgbClr val="0F0F0C"/>
                </a:solidFill>
                <a:latin typeface="Microsoft Sans Serif"/>
                <a:cs typeface="Microsoft Sans Serif"/>
              </a:rPr>
              <a:t>to </a:t>
            </a:r>
            <a:r>
              <a:rPr sz="2100" spc="95" dirty="0">
                <a:solidFill>
                  <a:srgbClr val="0F0F0C"/>
                </a:solidFill>
                <a:latin typeface="Microsoft Sans Serif"/>
                <a:cs typeface="Microsoft Sans Serif"/>
              </a:rPr>
              <a:t>complex </a:t>
            </a:r>
            <a:r>
              <a:rPr sz="2100" spc="40" dirty="0">
                <a:solidFill>
                  <a:srgbClr val="0F0F0C"/>
                </a:solidFill>
                <a:latin typeface="Microsoft Sans Serif"/>
                <a:cs typeface="Microsoft Sans Serif"/>
              </a:rPr>
              <a:t>business </a:t>
            </a:r>
            <a:r>
              <a:rPr sz="2100" spc="45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80" dirty="0">
                <a:solidFill>
                  <a:srgbClr val="0F0F0C"/>
                </a:solidFill>
                <a:latin typeface="Microsoft Sans Serif"/>
                <a:cs typeface="Microsoft Sans Serif"/>
              </a:rPr>
              <a:t>problems</a:t>
            </a:r>
            <a:endParaRPr sz="2100">
              <a:latin typeface="Microsoft Sans Serif"/>
              <a:cs typeface="Microsoft Sans Serif"/>
            </a:endParaRPr>
          </a:p>
          <a:p>
            <a:pPr marL="12700" marR="5080" algn="just">
              <a:lnSpc>
                <a:spcPts val="3300"/>
              </a:lnSpc>
              <a:spcBef>
                <a:spcPts val="100"/>
              </a:spcBef>
            </a:pPr>
            <a:r>
              <a:rPr sz="2100" spc="95" dirty="0">
                <a:solidFill>
                  <a:srgbClr val="0F0F0C"/>
                </a:solidFill>
                <a:latin typeface="Microsoft Sans Serif"/>
                <a:cs typeface="Microsoft Sans Serif"/>
              </a:rPr>
              <a:t>With </a:t>
            </a:r>
            <a:r>
              <a:rPr sz="2100" spc="-60" dirty="0">
                <a:solidFill>
                  <a:srgbClr val="0F0F0C"/>
                </a:solidFill>
                <a:latin typeface="Microsoft Sans Serif"/>
                <a:cs typeface="Microsoft Sans Serif"/>
              </a:rPr>
              <a:t>7,9</a:t>
            </a:r>
            <a:r>
              <a:rPr sz="2100" spc="-55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50" dirty="0">
                <a:solidFill>
                  <a:srgbClr val="0F0F0C"/>
                </a:solidFill>
                <a:latin typeface="Microsoft Sans Serif"/>
                <a:cs typeface="Microsoft Sans Serif"/>
              </a:rPr>
              <a:t>years </a:t>
            </a:r>
            <a:r>
              <a:rPr sz="2100" spc="135" dirty="0">
                <a:solidFill>
                  <a:srgbClr val="0F0F0C"/>
                </a:solidFill>
                <a:latin typeface="Microsoft Sans Serif"/>
                <a:cs typeface="Microsoft Sans Serif"/>
              </a:rPr>
              <a:t>of </a:t>
            </a:r>
            <a:r>
              <a:rPr sz="2100" spc="65" dirty="0">
                <a:solidFill>
                  <a:srgbClr val="0F0F0C"/>
                </a:solidFill>
                <a:latin typeface="Microsoft Sans Serif"/>
                <a:cs typeface="Microsoft Sans Serif"/>
              </a:rPr>
              <a:t>experience </a:t>
            </a:r>
            <a:r>
              <a:rPr sz="2100" spc="25" dirty="0">
                <a:solidFill>
                  <a:srgbClr val="0F0F0C"/>
                </a:solidFill>
                <a:latin typeface="Microsoft Sans Serif"/>
                <a:cs typeface="Microsoft Sans Serif"/>
              </a:rPr>
              <a:t>in </a:t>
            </a:r>
            <a:r>
              <a:rPr sz="2100" spc="75" dirty="0">
                <a:solidFill>
                  <a:srgbClr val="0F0F0C"/>
                </a:solidFill>
                <a:latin typeface="Microsoft Sans Serif"/>
                <a:cs typeface="Microsoft Sans Serif"/>
              </a:rPr>
              <a:t>data </a:t>
            </a:r>
            <a:r>
              <a:rPr sz="2100" spc="-15" dirty="0">
                <a:solidFill>
                  <a:srgbClr val="0F0F0C"/>
                </a:solidFill>
                <a:latin typeface="Microsoft Sans Serif"/>
                <a:cs typeface="Microsoft Sans Serif"/>
              </a:rPr>
              <a:t>analysis, </a:t>
            </a:r>
            <a:r>
              <a:rPr sz="2100" spc="40" dirty="0">
                <a:solidFill>
                  <a:srgbClr val="0F0F0C"/>
                </a:solidFill>
                <a:latin typeface="Microsoft Sans Serif"/>
                <a:cs typeface="Microsoft Sans Serif"/>
              </a:rPr>
              <a:t>visualization </a:t>
            </a:r>
            <a:r>
              <a:rPr sz="2100" spc="55" dirty="0">
                <a:solidFill>
                  <a:srgbClr val="0F0F0C"/>
                </a:solidFill>
                <a:latin typeface="Microsoft Sans Serif"/>
                <a:cs typeface="Microsoft Sans Serif"/>
              </a:rPr>
              <a:t>and </a:t>
            </a:r>
            <a:r>
              <a:rPr sz="2100" spc="60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90" dirty="0">
                <a:solidFill>
                  <a:srgbClr val="0F0F0C"/>
                </a:solidFill>
                <a:latin typeface="Microsoft Sans Serif"/>
                <a:cs typeface="Microsoft Sans Serif"/>
              </a:rPr>
              <a:t>communication </a:t>
            </a:r>
            <a:r>
              <a:rPr sz="2100" spc="60" dirty="0">
                <a:solidFill>
                  <a:srgbClr val="0F0F0C"/>
                </a:solidFill>
                <a:latin typeface="Microsoft Sans Serif"/>
                <a:cs typeface="Microsoft Sans Serif"/>
              </a:rPr>
              <a:t>allows </a:t>
            </a:r>
            <a:r>
              <a:rPr sz="2100" spc="105" dirty="0">
                <a:solidFill>
                  <a:srgbClr val="0F0F0C"/>
                </a:solidFill>
                <a:latin typeface="Microsoft Sans Serif"/>
                <a:cs typeface="Microsoft Sans Serif"/>
              </a:rPr>
              <a:t>me </a:t>
            </a:r>
            <a:r>
              <a:rPr sz="2100" spc="160" dirty="0">
                <a:solidFill>
                  <a:srgbClr val="0F0F0C"/>
                </a:solidFill>
                <a:latin typeface="Microsoft Sans Serif"/>
                <a:cs typeface="Microsoft Sans Serif"/>
              </a:rPr>
              <a:t>to </a:t>
            </a:r>
            <a:r>
              <a:rPr sz="2100" spc="95" dirty="0">
                <a:solidFill>
                  <a:srgbClr val="0F0F0C"/>
                </a:solidFill>
                <a:latin typeface="Microsoft Sans Serif"/>
                <a:cs typeface="Microsoft Sans Serif"/>
              </a:rPr>
              <a:t>effectively </a:t>
            </a:r>
            <a:r>
              <a:rPr sz="2100" spc="90" dirty="0">
                <a:solidFill>
                  <a:srgbClr val="0F0F0C"/>
                </a:solidFill>
                <a:latin typeface="Microsoft Sans Serif"/>
                <a:cs typeface="Microsoft Sans Serif"/>
              </a:rPr>
              <a:t>convey </a:t>
            </a:r>
            <a:r>
              <a:rPr sz="2100" spc="95" dirty="0">
                <a:solidFill>
                  <a:srgbClr val="0F0F0C"/>
                </a:solidFill>
                <a:latin typeface="Microsoft Sans Serif"/>
                <a:cs typeface="Microsoft Sans Serif"/>
              </a:rPr>
              <a:t>complex </a:t>
            </a:r>
            <a:r>
              <a:rPr sz="2100" spc="75" dirty="0">
                <a:solidFill>
                  <a:srgbClr val="0F0F0C"/>
                </a:solidFill>
                <a:latin typeface="Microsoft Sans Serif"/>
                <a:cs typeface="Microsoft Sans Serif"/>
              </a:rPr>
              <a:t>data </a:t>
            </a:r>
            <a:r>
              <a:rPr sz="2100" spc="80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60" dirty="0">
                <a:solidFill>
                  <a:srgbClr val="0F0F0C"/>
                </a:solidFill>
                <a:latin typeface="Microsoft Sans Serif"/>
                <a:cs typeface="Microsoft Sans Serif"/>
              </a:rPr>
              <a:t>insights</a:t>
            </a:r>
            <a:r>
              <a:rPr sz="2100" spc="-95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160" dirty="0">
                <a:solidFill>
                  <a:srgbClr val="0F0F0C"/>
                </a:solidFill>
                <a:latin typeface="Microsoft Sans Serif"/>
                <a:cs typeface="Microsoft Sans Serif"/>
              </a:rPr>
              <a:t>to</a:t>
            </a:r>
            <a:r>
              <a:rPr sz="2100" spc="-90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70" dirty="0">
                <a:solidFill>
                  <a:srgbClr val="0F0F0C"/>
                </a:solidFill>
                <a:latin typeface="Microsoft Sans Serif"/>
                <a:cs typeface="Microsoft Sans Serif"/>
              </a:rPr>
              <a:t>stakeholders</a:t>
            </a:r>
            <a:r>
              <a:rPr sz="2100" spc="-90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25" dirty="0">
                <a:solidFill>
                  <a:srgbClr val="0F0F0C"/>
                </a:solidFill>
                <a:latin typeface="Microsoft Sans Serif"/>
                <a:cs typeface="Microsoft Sans Serif"/>
              </a:rPr>
              <a:t>in</a:t>
            </a:r>
            <a:r>
              <a:rPr sz="2100" spc="-90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-20" dirty="0">
                <a:solidFill>
                  <a:srgbClr val="0F0F0C"/>
                </a:solidFill>
                <a:latin typeface="Microsoft Sans Serif"/>
                <a:cs typeface="Microsoft Sans Serif"/>
              </a:rPr>
              <a:t>a</a:t>
            </a:r>
            <a:r>
              <a:rPr sz="2100" spc="-90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50" dirty="0">
                <a:solidFill>
                  <a:srgbClr val="0F0F0C"/>
                </a:solidFill>
                <a:latin typeface="Microsoft Sans Serif"/>
                <a:cs typeface="Microsoft Sans Serif"/>
              </a:rPr>
              <a:t>clear</a:t>
            </a:r>
            <a:r>
              <a:rPr sz="2100" spc="-90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55" dirty="0">
                <a:solidFill>
                  <a:srgbClr val="0F0F0C"/>
                </a:solidFill>
                <a:latin typeface="Microsoft Sans Serif"/>
                <a:cs typeface="Microsoft Sans Serif"/>
              </a:rPr>
              <a:t>and</a:t>
            </a:r>
            <a:r>
              <a:rPr sz="2100" spc="-90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75" dirty="0">
                <a:solidFill>
                  <a:srgbClr val="0F0F0C"/>
                </a:solidFill>
                <a:latin typeface="Microsoft Sans Serif"/>
                <a:cs typeface="Microsoft Sans Serif"/>
              </a:rPr>
              <a:t>concise</a:t>
            </a:r>
            <a:r>
              <a:rPr sz="2100" spc="-90" dirty="0">
                <a:solidFill>
                  <a:srgbClr val="0F0F0C"/>
                </a:solidFill>
                <a:latin typeface="Microsoft Sans Serif"/>
                <a:cs typeface="Microsoft Sans Serif"/>
              </a:rPr>
              <a:t> </a:t>
            </a:r>
            <a:r>
              <a:rPr sz="2100" spc="65" dirty="0">
                <a:solidFill>
                  <a:srgbClr val="0F0F0C"/>
                </a:solidFill>
                <a:latin typeface="Microsoft Sans Serif"/>
                <a:cs typeface="Microsoft Sans Serif"/>
              </a:rPr>
              <a:t>manner</a:t>
            </a:r>
            <a:endParaRPr sz="210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239211" y="8912225"/>
            <a:ext cx="13595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600" b="1" spc="470" dirty="0">
                <a:solidFill>
                  <a:srgbClr val="0F0F0C"/>
                </a:solidFill>
                <a:latin typeface="Trebuchet MS"/>
                <a:cs typeface="Trebuchet MS"/>
              </a:rPr>
              <a:t>04/</a:t>
            </a:r>
            <a:r>
              <a:rPr sz="3600" b="1" spc="-235" dirty="0">
                <a:solidFill>
                  <a:srgbClr val="0F0F0C"/>
                </a:solidFill>
                <a:latin typeface="Trebuchet MS"/>
                <a:cs typeface="Trebuchet MS"/>
              </a:rPr>
              <a:t> </a:t>
            </a:r>
            <a:r>
              <a:rPr sz="2550" b="1" spc="104" baseline="16339" dirty="0">
                <a:solidFill>
                  <a:srgbClr val="0F0F0C"/>
                </a:solidFill>
                <a:latin typeface="Trebuchet MS"/>
                <a:cs typeface="Trebuchet MS"/>
              </a:rPr>
              <a:t>13</a:t>
            </a:r>
            <a:endParaRPr sz="2550" baseline="16339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28700" y="6199414"/>
            <a:ext cx="16230600" cy="392430"/>
            <a:chOff x="1028700" y="6199414"/>
            <a:chExt cx="16230600" cy="392430"/>
          </a:xfrm>
        </p:grpSpPr>
        <p:sp>
          <p:nvSpPr>
            <p:cNvPr id="3" name="object 3"/>
            <p:cNvSpPr/>
            <p:nvPr/>
          </p:nvSpPr>
          <p:spPr>
            <a:xfrm>
              <a:off x="1028700" y="6371549"/>
              <a:ext cx="16230600" cy="0"/>
            </a:xfrm>
            <a:custGeom>
              <a:avLst/>
              <a:gdLst/>
              <a:ahLst/>
              <a:cxnLst/>
              <a:rect l="l" t="t" r="r" b="b"/>
              <a:pathLst>
                <a:path w="16230600">
                  <a:moveTo>
                    <a:pt x="0" y="0"/>
                  </a:moveTo>
                  <a:lnTo>
                    <a:pt x="16230598" y="0"/>
                  </a:lnTo>
                </a:path>
              </a:pathLst>
            </a:custGeom>
            <a:ln w="4762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927462" y="6199415"/>
              <a:ext cx="10515600" cy="392430"/>
            </a:xfrm>
            <a:custGeom>
              <a:avLst/>
              <a:gdLst/>
              <a:ahLst/>
              <a:cxnLst/>
              <a:rect l="l" t="t" r="r" b="b"/>
              <a:pathLst>
                <a:path w="10515600" h="392429">
                  <a:moveTo>
                    <a:pt x="391883" y="0"/>
                  </a:moveTo>
                  <a:lnTo>
                    <a:pt x="0" y="0"/>
                  </a:lnTo>
                  <a:lnTo>
                    <a:pt x="0" y="391896"/>
                  </a:lnTo>
                  <a:lnTo>
                    <a:pt x="391883" y="391896"/>
                  </a:lnTo>
                  <a:lnTo>
                    <a:pt x="391883" y="0"/>
                  </a:lnTo>
                  <a:close/>
                </a:path>
                <a:path w="10515600" h="392429">
                  <a:moveTo>
                    <a:pt x="5453735" y="0"/>
                  </a:moveTo>
                  <a:lnTo>
                    <a:pt x="5061851" y="0"/>
                  </a:lnTo>
                  <a:lnTo>
                    <a:pt x="5061851" y="391896"/>
                  </a:lnTo>
                  <a:lnTo>
                    <a:pt x="5453735" y="391896"/>
                  </a:lnTo>
                  <a:lnTo>
                    <a:pt x="5453735" y="0"/>
                  </a:lnTo>
                  <a:close/>
                </a:path>
                <a:path w="10515600" h="392429">
                  <a:moveTo>
                    <a:pt x="10515600" y="0"/>
                  </a:moveTo>
                  <a:lnTo>
                    <a:pt x="10123716" y="0"/>
                  </a:lnTo>
                  <a:lnTo>
                    <a:pt x="10123716" y="391896"/>
                  </a:lnTo>
                  <a:lnTo>
                    <a:pt x="10515600" y="391896"/>
                  </a:lnTo>
                  <a:lnTo>
                    <a:pt x="105156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2281908" y="5363070"/>
            <a:ext cx="843915" cy="466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900" b="1" spc="-5" dirty="0">
                <a:solidFill>
                  <a:srgbClr val="FFFFFF"/>
                </a:solidFill>
                <a:latin typeface="Arial"/>
                <a:cs typeface="Arial"/>
              </a:rPr>
              <a:t>2006</a:t>
            </a:r>
            <a:endParaRPr sz="290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70"/>
              </a:lnSpc>
            </a:pPr>
            <a:r>
              <a:rPr spc="355" dirty="0">
                <a:solidFill>
                  <a:schemeClr val="bg1"/>
                </a:solidFill>
              </a:rPr>
              <a:t>0</a:t>
            </a:r>
            <a:fld id="{81D60167-4931-47E6-BA6A-407CBD079E47}" type="slidenum">
              <a:rPr spc="355" dirty="0">
                <a:solidFill>
                  <a:schemeClr val="bg1"/>
                </a:solidFill>
              </a:rPr>
              <a:t>5</a:t>
            </a:fld>
            <a:r>
              <a:rPr spc="355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19" name="object 19"/>
          <p:cNvSpPr txBox="1">
            <a:spLocks noGrp="1"/>
          </p:cNvSpPr>
          <p:nvPr>
            <p:ph type="ftr" sz="quarter" idx="5"/>
          </p:nvPr>
        </p:nvSpPr>
        <p:spPr>
          <a:xfrm>
            <a:off x="17275613" y="9131882"/>
            <a:ext cx="297815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85"/>
              </a:lnSpc>
            </a:pPr>
            <a:r>
              <a:rPr spc="15" dirty="0">
                <a:solidFill>
                  <a:schemeClr val="bg1"/>
                </a:solidFill>
              </a:rPr>
              <a:t>1</a:t>
            </a:r>
            <a:r>
              <a:rPr spc="13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7343765" y="5363070"/>
            <a:ext cx="843915" cy="466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900" b="1" spc="-5" dirty="0">
                <a:solidFill>
                  <a:srgbClr val="FFFFFF"/>
                </a:solidFill>
                <a:latin typeface="Arial"/>
                <a:cs typeface="Arial"/>
              </a:rPr>
              <a:t>2014</a:t>
            </a:r>
            <a:endParaRPr sz="29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405623" y="5363070"/>
            <a:ext cx="843915" cy="466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900" b="1" spc="-5" dirty="0">
                <a:solidFill>
                  <a:srgbClr val="FFFFFF"/>
                </a:solidFill>
                <a:latin typeface="Arial"/>
                <a:cs typeface="Arial"/>
              </a:rPr>
              <a:t>2023</a:t>
            </a:r>
            <a:endParaRPr sz="29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90753" y="5421553"/>
            <a:ext cx="1567180" cy="3797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300" spc="5" dirty="0">
                <a:solidFill>
                  <a:srgbClr val="FFFFFF"/>
                </a:solidFill>
                <a:latin typeface="Arial MT"/>
                <a:cs typeface="Arial MT"/>
              </a:rPr>
              <a:t>High</a:t>
            </a:r>
            <a:r>
              <a:rPr sz="230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0" spc="5" dirty="0">
                <a:solidFill>
                  <a:srgbClr val="FFFFFF"/>
                </a:solidFill>
                <a:latin typeface="Arial MT"/>
                <a:cs typeface="Arial MT"/>
              </a:rPr>
              <a:t>school</a:t>
            </a:r>
            <a:endParaRPr sz="2300">
              <a:latin typeface="Arial MT"/>
              <a:cs typeface="Arial M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452610" y="5161178"/>
            <a:ext cx="1747520" cy="8445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99"/>
              </a:lnSpc>
              <a:spcBef>
                <a:spcPts val="95"/>
              </a:spcBef>
            </a:pPr>
            <a:r>
              <a:rPr sz="2300" spc="5" dirty="0">
                <a:solidFill>
                  <a:srgbClr val="FFFFFF"/>
                </a:solidFill>
                <a:latin typeface="Arial MT"/>
                <a:cs typeface="Arial MT"/>
              </a:rPr>
              <a:t>Management  Trainee</a:t>
            </a:r>
            <a:endParaRPr sz="23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519159" y="5161178"/>
            <a:ext cx="2108835" cy="8445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99"/>
              </a:lnSpc>
              <a:spcBef>
                <a:spcPts val="95"/>
              </a:spcBef>
            </a:pPr>
            <a:r>
              <a:rPr sz="2300" spc="5" dirty="0">
                <a:solidFill>
                  <a:srgbClr val="FFFFFF"/>
                </a:solidFill>
                <a:latin typeface="Arial MT"/>
                <a:cs typeface="Arial MT"/>
              </a:rPr>
              <a:t>Indonesia</a:t>
            </a:r>
            <a:r>
              <a:rPr sz="2300" spc="-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0" spc="10" dirty="0">
                <a:solidFill>
                  <a:srgbClr val="FFFFFF"/>
                </a:solidFill>
                <a:latin typeface="Arial MT"/>
                <a:cs typeface="Arial MT"/>
              </a:rPr>
              <a:t>Open </a:t>
            </a:r>
            <a:r>
              <a:rPr sz="2300" spc="-6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300" spc="5" dirty="0">
                <a:solidFill>
                  <a:srgbClr val="FFFFFF"/>
                </a:solidFill>
                <a:latin typeface="Arial MT"/>
                <a:cs typeface="Arial MT"/>
              </a:rPr>
              <a:t>University</a:t>
            </a:r>
            <a:endParaRPr sz="23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511401" y="6838507"/>
            <a:ext cx="27882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76325" marR="5080" indent="-1064260">
              <a:lnSpc>
                <a:spcPct val="133300"/>
              </a:lnSpc>
              <a:spcBef>
                <a:spcPts val="100"/>
              </a:spcBef>
            </a:pP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PGRI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3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CIMAHI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Technical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High </a:t>
            </a:r>
            <a:r>
              <a:rPr sz="1500" b="1" spc="-4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School</a:t>
            </a:r>
            <a:endParaRPr sz="15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408654" y="7578736"/>
            <a:ext cx="311785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35075" marR="5080" indent="-1223010">
              <a:lnSpc>
                <a:spcPct val="133300"/>
              </a:lnSpc>
              <a:spcBef>
                <a:spcPts val="100"/>
              </a:spcBef>
            </a:pP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Head</a:t>
            </a:r>
            <a:r>
              <a:rPr sz="1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1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Administration</a:t>
            </a:r>
            <a:r>
              <a:rPr sz="1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Management </a:t>
            </a:r>
            <a:r>
              <a:rPr sz="1500" spc="-4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Trainee</a:t>
            </a:r>
            <a:endParaRPr sz="150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2687652" y="7654936"/>
            <a:ext cx="268351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Bachelor</a:t>
            </a:r>
            <a:r>
              <a:rPr sz="150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1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Information</a:t>
            </a:r>
            <a:r>
              <a:rPr sz="150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System</a:t>
            </a:r>
            <a:endParaRPr sz="1500">
              <a:latin typeface="Arial MT"/>
              <a:cs typeface="Arial MT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16000" y="882715"/>
            <a:ext cx="7517130" cy="2254250"/>
          </a:xfrm>
          <a:prstGeom prst="rect">
            <a:avLst/>
          </a:prstGeom>
        </p:spPr>
        <p:txBody>
          <a:bodyPr vert="horz" wrap="square" lIns="0" tIns="220980" rIns="0" bIns="0" rtlCol="0">
            <a:spAutoFit/>
          </a:bodyPr>
          <a:lstStyle/>
          <a:p>
            <a:pPr marL="12700" marR="5080">
              <a:lnSpc>
                <a:spcPts val="7950"/>
              </a:lnSpc>
              <a:spcBef>
                <a:spcPts val="1740"/>
              </a:spcBef>
            </a:pPr>
            <a:r>
              <a:rPr sz="8000" spc="819" dirty="0">
                <a:latin typeface="Trebuchet MS"/>
                <a:cs typeface="Trebuchet MS"/>
              </a:rPr>
              <a:t>EDUCATION </a:t>
            </a:r>
            <a:r>
              <a:rPr sz="8000" spc="825" dirty="0">
                <a:latin typeface="Trebuchet MS"/>
                <a:cs typeface="Trebuchet MS"/>
              </a:rPr>
              <a:t> </a:t>
            </a:r>
            <a:r>
              <a:rPr sz="8000" spc="645" dirty="0">
                <a:latin typeface="Trebuchet MS"/>
                <a:cs typeface="Trebuchet MS"/>
              </a:rPr>
              <a:t>B</a:t>
            </a:r>
            <a:r>
              <a:rPr sz="8000" spc="1000" dirty="0">
                <a:latin typeface="Trebuchet MS"/>
                <a:cs typeface="Trebuchet MS"/>
              </a:rPr>
              <a:t>A</a:t>
            </a:r>
            <a:r>
              <a:rPr sz="8000" spc="1290" dirty="0">
                <a:latin typeface="Trebuchet MS"/>
                <a:cs typeface="Trebuchet MS"/>
              </a:rPr>
              <a:t>C</a:t>
            </a:r>
            <a:r>
              <a:rPr sz="8000" spc="735" dirty="0">
                <a:latin typeface="Trebuchet MS"/>
                <a:cs typeface="Trebuchet MS"/>
              </a:rPr>
              <a:t>K</a:t>
            </a:r>
            <a:r>
              <a:rPr sz="8000" spc="950" dirty="0">
                <a:latin typeface="Trebuchet MS"/>
                <a:cs typeface="Trebuchet MS"/>
              </a:rPr>
              <a:t>G</a:t>
            </a:r>
            <a:r>
              <a:rPr sz="8000" spc="505" dirty="0">
                <a:latin typeface="Trebuchet MS"/>
                <a:cs typeface="Trebuchet MS"/>
              </a:rPr>
              <a:t>R</a:t>
            </a:r>
            <a:r>
              <a:rPr sz="8000" spc="695" dirty="0">
                <a:latin typeface="Trebuchet MS"/>
                <a:cs typeface="Trebuchet MS"/>
              </a:rPr>
              <a:t>O</a:t>
            </a:r>
            <a:r>
              <a:rPr sz="8000" spc="225" dirty="0">
                <a:latin typeface="Trebuchet MS"/>
                <a:cs typeface="Trebuchet MS"/>
              </a:rPr>
              <a:t>U</a:t>
            </a:r>
            <a:r>
              <a:rPr sz="8000" spc="735" dirty="0">
                <a:latin typeface="Trebuchet MS"/>
                <a:cs typeface="Trebuchet MS"/>
              </a:rPr>
              <a:t>N</a:t>
            </a:r>
            <a:r>
              <a:rPr sz="8000" spc="695" dirty="0">
                <a:latin typeface="Trebuchet MS"/>
                <a:cs typeface="Trebuchet MS"/>
              </a:rPr>
              <a:t>D</a:t>
            </a:r>
            <a:endParaRPr sz="800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230985" y="7654936"/>
            <a:ext cx="134937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Electro</a:t>
            </a:r>
            <a:r>
              <a:rPr sz="1500" spc="-8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00" dirty="0">
                <a:solidFill>
                  <a:srgbClr val="FFFFFF"/>
                </a:solidFill>
                <a:latin typeface="Arial MT"/>
                <a:cs typeface="Arial MT"/>
              </a:rPr>
              <a:t>Industry</a:t>
            </a:r>
            <a:endParaRPr sz="1500">
              <a:latin typeface="Arial MT"/>
              <a:cs typeface="Arial MT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414607" y="6914707"/>
            <a:ext cx="310578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Poliplant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Cargill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Learning</a:t>
            </a:r>
            <a:r>
              <a:rPr sz="15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Centre</a:t>
            </a:r>
            <a:endParaRPr sz="15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3105858" y="6911978"/>
            <a:ext cx="184658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Universitas</a:t>
            </a:r>
            <a:r>
              <a:rPr sz="1500" b="1" spc="-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Terbuka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28700" y="2035628"/>
            <a:ext cx="9942830" cy="6530340"/>
            <a:chOff x="1028700" y="2035628"/>
            <a:chExt cx="9942830" cy="653034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8700" y="2035628"/>
              <a:ext cx="4095749" cy="322897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84744" y="3336438"/>
              <a:ext cx="6886574" cy="52292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814835" y="3488305"/>
              <a:ext cx="2000249" cy="923924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343365" y="416995"/>
            <a:ext cx="10276205" cy="27768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R="6309360" algn="ctr">
              <a:lnSpc>
                <a:spcPts val="10820"/>
              </a:lnSpc>
              <a:spcBef>
                <a:spcPts val="114"/>
              </a:spcBef>
            </a:pPr>
            <a:r>
              <a:rPr sz="9500" spc="1050" dirty="0">
                <a:solidFill>
                  <a:srgbClr val="000000"/>
                </a:solidFill>
                <a:latin typeface="Trebuchet MS"/>
                <a:cs typeface="Trebuchet MS"/>
              </a:rPr>
              <a:t>WORK</a:t>
            </a:r>
            <a:endParaRPr sz="9500">
              <a:latin typeface="Trebuchet MS"/>
              <a:cs typeface="Trebuchet MS"/>
            </a:endParaRPr>
          </a:p>
          <a:p>
            <a:pPr marL="2183130" algn="ctr">
              <a:lnSpc>
                <a:spcPts val="10820"/>
              </a:lnSpc>
            </a:pPr>
            <a:r>
              <a:rPr sz="9500" spc="994" dirty="0">
                <a:solidFill>
                  <a:srgbClr val="000000"/>
                </a:solidFill>
                <a:latin typeface="Trebuchet MS"/>
                <a:cs typeface="Trebuchet MS"/>
              </a:rPr>
              <a:t>EXPERIENCE</a:t>
            </a:r>
            <a:endParaRPr sz="95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70"/>
              </a:lnSpc>
            </a:pPr>
            <a:r>
              <a:rPr spc="355" dirty="0"/>
              <a:t>0</a:t>
            </a:r>
            <a:fld id="{81D60167-4931-47E6-BA6A-407CBD079E47}" type="slidenum">
              <a:rPr spc="355" dirty="0"/>
              <a:t>6</a:t>
            </a:fld>
            <a:r>
              <a:rPr spc="355" dirty="0"/>
              <a:t>/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85"/>
              </a:lnSpc>
            </a:pPr>
            <a:r>
              <a:rPr spc="15" dirty="0"/>
              <a:t>1</a:t>
            </a:r>
            <a:r>
              <a:rPr spc="130" dirty="0"/>
              <a:t>3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262745" marR="5080">
              <a:lnSpc>
                <a:spcPct val="132800"/>
              </a:lnSpc>
              <a:spcBef>
                <a:spcPts val="100"/>
              </a:spcBef>
            </a:pPr>
            <a:r>
              <a:rPr spc="195" dirty="0"/>
              <a:t>B</a:t>
            </a:r>
            <a:r>
              <a:rPr spc="85" dirty="0"/>
              <a:t>u</a:t>
            </a:r>
            <a:r>
              <a:rPr spc="260" dirty="0"/>
              <a:t>s</a:t>
            </a:r>
            <a:r>
              <a:rPr spc="-145" dirty="0"/>
              <a:t>i</a:t>
            </a:r>
            <a:r>
              <a:rPr spc="90" dirty="0"/>
              <a:t>n</a:t>
            </a:r>
            <a:r>
              <a:rPr spc="65" dirty="0"/>
              <a:t>e</a:t>
            </a:r>
            <a:r>
              <a:rPr spc="260" dirty="0"/>
              <a:t>s</a:t>
            </a:r>
            <a:r>
              <a:rPr spc="265" dirty="0"/>
              <a:t>s</a:t>
            </a:r>
            <a:r>
              <a:rPr spc="-185" dirty="0"/>
              <a:t> </a:t>
            </a:r>
            <a:r>
              <a:rPr spc="520" dirty="0"/>
              <a:t>I</a:t>
            </a:r>
            <a:r>
              <a:rPr spc="90" dirty="0"/>
              <a:t>n</a:t>
            </a:r>
            <a:r>
              <a:rPr spc="-20" dirty="0"/>
              <a:t>t</a:t>
            </a:r>
            <a:r>
              <a:rPr spc="65" dirty="0"/>
              <a:t>e</a:t>
            </a:r>
            <a:r>
              <a:rPr spc="-180" dirty="0"/>
              <a:t>ll</a:t>
            </a:r>
            <a:r>
              <a:rPr spc="-145" dirty="0"/>
              <a:t>i</a:t>
            </a:r>
            <a:r>
              <a:rPr spc="265" dirty="0"/>
              <a:t>g</a:t>
            </a:r>
            <a:r>
              <a:rPr spc="65" dirty="0"/>
              <a:t>e</a:t>
            </a:r>
            <a:r>
              <a:rPr spc="90" dirty="0"/>
              <a:t>n</a:t>
            </a:r>
            <a:r>
              <a:rPr spc="195" dirty="0"/>
              <a:t>c</a:t>
            </a:r>
            <a:r>
              <a:rPr spc="70" dirty="0"/>
              <a:t>e</a:t>
            </a:r>
            <a:r>
              <a:rPr spc="-185" dirty="0"/>
              <a:t> </a:t>
            </a:r>
            <a:r>
              <a:rPr spc="125" dirty="0"/>
              <a:t>&amp;</a:t>
            </a:r>
            <a:r>
              <a:rPr spc="-185" dirty="0"/>
              <a:t> </a:t>
            </a:r>
            <a:r>
              <a:rPr spc="135" dirty="0"/>
              <a:t>P</a:t>
            </a:r>
            <a:r>
              <a:rPr spc="-15" dirty="0"/>
              <a:t>r</a:t>
            </a:r>
            <a:r>
              <a:rPr spc="140" dirty="0"/>
              <a:t>od</a:t>
            </a:r>
            <a:r>
              <a:rPr spc="85" dirty="0"/>
              <a:t>u</a:t>
            </a:r>
            <a:r>
              <a:rPr spc="195" dirty="0"/>
              <a:t>c</a:t>
            </a:r>
            <a:r>
              <a:rPr spc="-20" dirty="0"/>
              <a:t>t</a:t>
            </a:r>
            <a:r>
              <a:rPr spc="-145" dirty="0"/>
              <a:t>i</a:t>
            </a:r>
            <a:r>
              <a:rPr spc="140" dirty="0"/>
              <a:t>o</a:t>
            </a:r>
            <a:r>
              <a:rPr spc="65" dirty="0"/>
              <a:t>n  </a:t>
            </a:r>
            <a:r>
              <a:rPr spc="210" dirty="0"/>
              <a:t>E</a:t>
            </a:r>
            <a:r>
              <a:rPr spc="114" dirty="0"/>
              <a:t>x</a:t>
            </a:r>
            <a:r>
              <a:rPr spc="195" dirty="0"/>
              <a:t>c</a:t>
            </a:r>
            <a:r>
              <a:rPr spc="65" dirty="0"/>
              <a:t>e</a:t>
            </a:r>
            <a:r>
              <a:rPr spc="-180" dirty="0"/>
              <a:t>ll</a:t>
            </a:r>
            <a:r>
              <a:rPr spc="65" dirty="0"/>
              <a:t>e</a:t>
            </a:r>
            <a:r>
              <a:rPr spc="90" dirty="0"/>
              <a:t>n</a:t>
            </a:r>
            <a:r>
              <a:rPr spc="195" dirty="0"/>
              <a:t>c</a:t>
            </a:r>
            <a:r>
              <a:rPr spc="70" dirty="0"/>
              <a:t>e</a:t>
            </a:r>
            <a:r>
              <a:rPr spc="-185" dirty="0"/>
              <a:t> </a:t>
            </a:r>
            <a:r>
              <a:rPr spc="370" dirty="0"/>
              <a:t>C</a:t>
            </a:r>
            <a:r>
              <a:rPr spc="140" dirty="0"/>
              <a:t>oo</a:t>
            </a:r>
            <a:r>
              <a:rPr spc="-15" dirty="0"/>
              <a:t>r</a:t>
            </a:r>
            <a:r>
              <a:rPr spc="140" dirty="0"/>
              <a:t>d</a:t>
            </a:r>
            <a:r>
              <a:rPr spc="-145" dirty="0"/>
              <a:t>i</a:t>
            </a:r>
            <a:r>
              <a:rPr spc="90" dirty="0"/>
              <a:t>n</a:t>
            </a:r>
            <a:r>
              <a:rPr spc="45" dirty="0"/>
              <a:t>a</a:t>
            </a:r>
            <a:r>
              <a:rPr spc="-20" dirty="0"/>
              <a:t>t</a:t>
            </a:r>
            <a:r>
              <a:rPr spc="140" dirty="0"/>
              <a:t>o</a:t>
            </a:r>
            <a:r>
              <a:rPr spc="-10" dirty="0"/>
              <a:t>r</a:t>
            </a:r>
          </a:p>
          <a:p>
            <a:pPr marL="3246120">
              <a:lnSpc>
                <a:spcPct val="100000"/>
              </a:lnSpc>
              <a:spcBef>
                <a:spcPts val="50"/>
              </a:spcBef>
            </a:pPr>
            <a:endParaRPr sz="3250"/>
          </a:p>
          <a:p>
            <a:pPr marL="9262745" marR="361315">
              <a:lnSpc>
                <a:spcPct val="132800"/>
              </a:lnSpc>
            </a:pPr>
            <a:r>
              <a:rPr spc="75" dirty="0"/>
              <a:t>H</a:t>
            </a:r>
            <a:r>
              <a:rPr spc="45" dirty="0"/>
              <a:t>a</a:t>
            </a:r>
            <a:r>
              <a:rPr spc="90" dirty="0"/>
              <a:t>n</a:t>
            </a:r>
            <a:r>
              <a:rPr spc="140" dirty="0"/>
              <a:t>d</a:t>
            </a:r>
            <a:r>
              <a:rPr spc="-180" dirty="0"/>
              <a:t>l</a:t>
            </a:r>
            <a:r>
              <a:rPr spc="-145" dirty="0"/>
              <a:t>i</a:t>
            </a:r>
            <a:r>
              <a:rPr spc="90" dirty="0"/>
              <a:t>n</a:t>
            </a:r>
            <a:r>
              <a:rPr spc="270" dirty="0"/>
              <a:t>g</a:t>
            </a:r>
            <a:r>
              <a:rPr spc="-185" dirty="0"/>
              <a:t> </a:t>
            </a:r>
            <a:r>
              <a:rPr spc="220" dirty="0"/>
              <a:t>8</a:t>
            </a:r>
            <a:r>
              <a:rPr spc="390" dirty="0"/>
              <a:t>0</a:t>
            </a:r>
            <a:r>
              <a:rPr spc="-540" dirty="0"/>
              <a:t>.</a:t>
            </a:r>
            <a:r>
              <a:rPr spc="390" dirty="0"/>
              <a:t>00</a:t>
            </a:r>
            <a:r>
              <a:rPr spc="395" dirty="0"/>
              <a:t>0</a:t>
            </a:r>
            <a:r>
              <a:rPr spc="-185" dirty="0"/>
              <a:t> </a:t>
            </a:r>
            <a:r>
              <a:rPr spc="75" dirty="0"/>
              <a:t>H</a:t>
            </a:r>
            <a:r>
              <a:rPr spc="50" dirty="0"/>
              <a:t>a</a:t>
            </a:r>
            <a:r>
              <a:rPr spc="-185" dirty="0"/>
              <a:t> </a:t>
            </a:r>
            <a:r>
              <a:rPr spc="140" dirty="0"/>
              <a:t>p</a:t>
            </a:r>
            <a:r>
              <a:rPr spc="-180" dirty="0"/>
              <a:t>l</a:t>
            </a:r>
            <a:r>
              <a:rPr spc="45" dirty="0"/>
              <a:t>a</a:t>
            </a:r>
            <a:r>
              <a:rPr spc="90" dirty="0"/>
              <a:t>n</a:t>
            </a:r>
            <a:r>
              <a:rPr spc="-20" dirty="0"/>
              <a:t>t</a:t>
            </a:r>
            <a:r>
              <a:rPr spc="45" dirty="0"/>
              <a:t>a</a:t>
            </a:r>
            <a:r>
              <a:rPr spc="-20" dirty="0"/>
              <a:t>t</a:t>
            </a:r>
            <a:r>
              <a:rPr spc="-145" dirty="0"/>
              <a:t>i</a:t>
            </a:r>
            <a:r>
              <a:rPr spc="140" dirty="0"/>
              <a:t>o</a:t>
            </a:r>
            <a:r>
              <a:rPr spc="65" dirty="0"/>
              <a:t>n  </a:t>
            </a:r>
            <a:r>
              <a:rPr spc="204" dirty="0"/>
              <a:t>m</a:t>
            </a:r>
            <a:r>
              <a:rPr spc="45" dirty="0"/>
              <a:t>a</a:t>
            </a:r>
            <a:r>
              <a:rPr spc="90" dirty="0"/>
              <a:t>n</a:t>
            </a:r>
            <a:r>
              <a:rPr spc="45" dirty="0"/>
              <a:t>a</a:t>
            </a:r>
            <a:r>
              <a:rPr spc="265" dirty="0"/>
              <a:t>g</a:t>
            </a:r>
            <a:r>
              <a:rPr spc="65" dirty="0"/>
              <a:t>e</a:t>
            </a:r>
            <a:r>
              <a:rPr spc="204" dirty="0"/>
              <a:t>m</a:t>
            </a:r>
            <a:r>
              <a:rPr spc="65" dirty="0"/>
              <a:t>e</a:t>
            </a:r>
            <a:r>
              <a:rPr spc="90" dirty="0"/>
              <a:t>n</a:t>
            </a:r>
            <a:r>
              <a:rPr spc="-15" dirty="0"/>
              <a:t>t</a:t>
            </a:r>
            <a:r>
              <a:rPr spc="-185" dirty="0"/>
              <a:t> </a:t>
            </a:r>
            <a:r>
              <a:rPr spc="-15" dirty="0"/>
              <a:t>r</a:t>
            </a:r>
            <a:r>
              <a:rPr spc="65" dirty="0"/>
              <a:t>e</a:t>
            </a:r>
            <a:r>
              <a:rPr spc="140" dirty="0"/>
              <a:t>po</a:t>
            </a:r>
            <a:r>
              <a:rPr spc="-15" dirty="0"/>
              <a:t>rt</a:t>
            </a:r>
            <a:r>
              <a:rPr spc="-185" dirty="0"/>
              <a:t> </a:t>
            </a:r>
            <a:r>
              <a:rPr spc="310" dirty="0"/>
              <a:t>w</a:t>
            </a:r>
            <a:r>
              <a:rPr spc="-145" dirty="0"/>
              <a:t>i</a:t>
            </a:r>
            <a:r>
              <a:rPr spc="-20" dirty="0"/>
              <a:t>t</a:t>
            </a:r>
            <a:r>
              <a:rPr spc="95" dirty="0"/>
              <a:t>h</a:t>
            </a:r>
            <a:r>
              <a:rPr spc="-185" dirty="0"/>
              <a:t> </a:t>
            </a:r>
            <a:r>
              <a:rPr spc="-140" dirty="0"/>
              <a:t>1</a:t>
            </a:r>
            <a:r>
              <a:rPr spc="220" dirty="0"/>
              <a:t>9</a:t>
            </a:r>
            <a:r>
              <a:rPr spc="-540" dirty="0"/>
              <a:t>.</a:t>
            </a:r>
            <a:r>
              <a:rPr spc="390" dirty="0"/>
              <a:t>00</a:t>
            </a:r>
            <a:r>
              <a:rPr spc="285" dirty="0"/>
              <a:t>0  </a:t>
            </a:r>
            <a:r>
              <a:rPr spc="-180" dirty="0"/>
              <a:t>l</a:t>
            </a:r>
            <a:r>
              <a:rPr spc="45" dirty="0"/>
              <a:t>a</a:t>
            </a:r>
            <a:r>
              <a:rPr spc="140" dirty="0"/>
              <a:t>bo</a:t>
            </a:r>
            <a:r>
              <a:rPr spc="-10" dirty="0"/>
              <a:t>r</a:t>
            </a:r>
            <a:r>
              <a:rPr spc="-185" dirty="0"/>
              <a:t> </a:t>
            </a:r>
            <a:r>
              <a:rPr spc="-20" dirty="0"/>
              <a:t>t</a:t>
            </a:r>
            <a:r>
              <a:rPr spc="-15" dirty="0"/>
              <a:t>r</a:t>
            </a:r>
            <a:r>
              <a:rPr spc="140" dirty="0"/>
              <a:t>o</a:t>
            </a:r>
            <a:r>
              <a:rPr spc="85" dirty="0"/>
              <a:t>u</a:t>
            </a:r>
            <a:r>
              <a:rPr spc="265" dirty="0"/>
              <a:t>g</a:t>
            </a:r>
            <a:r>
              <a:rPr spc="95" dirty="0"/>
              <a:t>h</a:t>
            </a:r>
            <a:r>
              <a:rPr spc="-185" dirty="0"/>
              <a:t> </a:t>
            </a:r>
            <a:r>
              <a:rPr spc="260" dirty="0"/>
              <a:t>s</a:t>
            </a:r>
            <a:r>
              <a:rPr spc="85" dirty="0"/>
              <a:t>u</a:t>
            </a:r>
            <a:r>
              <a:rPr spc="204" dirty="0"/>
              <a:t>m</a:t>
            </a:r>
            <a:r>
              <a:rPr spc="45" dirty="0"/>
              <a:t>a</a:t>
            </a:r>
            <a:r>
              <a:rPr spc="-20" dirty="0"/>
              <a:t>t</a:t>
            </a:r>
            <a:r>
              <a:rPr spc="-15" dirty="0"/>
              <a:t>r</a:t>
            </a:r>
            <a:r>
              <a:rPr spc="50" dirty="0"/>
              <a:t>a</a:t>
            </a:r>
            <a:r>
              <a:rPr spc="-185" dirty="0"/>
              <a:t> </a:t>
            </a:r>
            <a:r>
              <a:rPr spc="45" dirty="0"/>
              <a:t>a</a:t>
            </a:r>
            <a:r>
              <a:rPr spc="90" dirty="0"/>
              <a:t>n</a:t>
            </a:r>
            <a:r>
              <a:rPr spc="100" dirty="0"/>
              <a:t>d  </a:t>
            </a:r>
            <a:r>
              <a:rPr spc="30" dirty="0"/>
              <a:t>kalimantan</a:t>
            </a:r>
          </a:p>
          <a:p>
            <a:pPr marL="3246120">
              <a:lnSpc>
                <a:spcPct val="100000"/>
              </a:lnSpc>
              <a:spcBef>
                <a:spcPts val="15"/>
              </a:spcBef>
            </a:pPr>
            <a:endParaRPr sz="2150"/>
          </a:p>
          <a:p>
            <a:pPr marL="3258820">
              <a:lnSpc>
                <a:spcPct val="100000"/>
              </a:lnSpc>
            </a:pPr>
            <a:r>
              <a:rPr sz="2500" spc="60" dirty="0"/>
              <a:t>7</a:t>
            </a:r>
            <a:r>
              <a:rPr sz="2500" spc="-560" dirty="0"/>
              <a:t>.</a:t>
            </a:r>
            <a:r>
              <a:rPr sz="2500" spc="235" dirty="0"/>
              <a:t>9</a:t>
            </a:r>
            <a:r>
              <a:rPr sz="2500" spc="-195" dirty="0"/>
              <a:t> </a:t>
            </a:r>
            <a:r>
              <a:rPr sz="2500" spc="150" dirty="0"/>
              <a:t>y</a:t>
            </a:r>
            <a:r>
              <a:rPr sz="2500" spc="-15" dirty="0"/>
              <a:t>r</a:t>
            </a:r>
            <a:r>
              <a:rPr sz="2500" spc="275" dirty="0"/>
              <a:t>s</a:t>
            </a:r>
            <a:r>
              <a:rPr sz="2500" spc="-195" dirty="0"/>
              <a:t> </a:t>
            </a:r>
            <a:r>
              <a:rPr sz="2500" spc="-705" dirty="0"/>
              <a:t>|</a:t>
            </a:r>
            <a:r>
              <a:rPr sz="2500" spc="-195" dirty="0"/>
              <a:t> </a:t>
            </a:r>
            <a:r>
              <a:rPr sz="2500" spc="385" dirty="0"/>
              <a:t>C</a:t>
            </a:r>
            <a:r>
              <a:rPr sz="2500" spc="50" dirty="0"/>
              <a:t>a</a:t>
            </a:r>
            <a:r>
              <a:rPr sz="2500" spc="-15" dirty="0"/>
              <a:t>r</a:t>
            </a:r>
            <a:r>
              <a:rPr sz="2500" spc="280" dirty="0"/>
              <a:t>g</a:t>
            </a:r>
            <a:r>
              <a:rPr sz="2500" spc="-150" dirty="0"/>
              <a:t>i</a:t>
            </a:r>
            <a:r>
              <a:rPr sz="2500" spc="-180" dirty="0"/>
              <a:t>ll</a:t>
            </a:r>
            <a:r>
              <a:rPr sz="2500" spc="-195" dirty="0"/>
              <a:t> </a:t>
            </a:r>
            <a:r>
              <a:rPr sz="2500" spc="245" dirty="0"/>
              <a:t>-</a:t>
            </a:r>
            <a:r>
              <a:rPr sz="2500" spc="-195" dirty="0"/>
              <a:t> </a:t>
            </a:r>
            <a:r>
              <a:rPr sz="2500" spc="110" dirty="0"/>
              <a:t>T</a:t>
            </a:r>
            <a:r>
              <a:rPr sz="2500" spc="-15" dirty="0"/>
              <a:t>r</a:t>
            </a:r>
            <a:r>
              <a:rPr sz="2500" spc="150" dirty="0"/>
              <a:t>o</a:t>
            </a:r>
            <a:r>
              <a:rPr sz="2500" spc="145" dirty="0"/>
              <a:t>p</a:t>
            </a:r>
            <a:r>
              <a:rPr sz="2500" spc="-150" dirty="0"/>
              <a:t>i</a:t>
            </a:r>
            <a:r>
              <a:rPr sz="2500" spc="200" dirty="0"/>
              <a:t>c</a:t>
            </a:r>
            <a:r>
              <a:rPr sz="2500" spc="50" dirty="0"/>
              <a:t>a</a:t>
            </a:r>
            <a:r>
              <a:rPr sz="2500" spc="-180" dirty="0"/>
              <a:t>l</a:t>
            </a:r>
            <a:r>
              <a:rPr sz="2500" spc="-195" dirty="0"/>
              <a:t> </a:t>
            </a:r>
            <a:r>
              <a:rPr sz="2500" spc="240" dirty="0"/>
              <a:t>O</a:t>
            </a:r>
            <a:r>
              <a:rPr sz="2500" spc="-150" dirty="0"/>
              <a:t>i</a:t>
            </a:r>
            <a:r>
              <a:rPr sz="2500" spc="-180" dirty="0"/>
              <a:t>l</a:t>
            </a:r>
            <a:r>
              <a:rPr sz="2500" spc="275" dirty="0"/>
              <a:t>s</a:t>
            </a:r>
            <a:endParaRPr sz="2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422046" y="1028700"/>
            <a:ext cx="5835015" cy="3905885"/>
            <a:chOff x="11422046" y="1028700"/>
            <a:chExt cx="5835015" cy="3905885"/>
          </a:xfrm>
        </p:grpSpPr>
        <p:sp>
          <p:nvSpPr>
            <p:cNvPr id="3" name="object 3"/>
            <p:cNvSpPr/>
            <p:nvPr/>
          </p:nvSpPr>
          <p:spPr>
            <a:xfrm>
              <a:off x="11422046" y="1028700"/>
              <a:ext cx="5835015" cy="3905885"/>
            </a:xfrm>
            <a:custGeom>
              <a:avLst/>
              <a:gdLst/>
              <a:ahLst/>
              <a:cxnLst/>
              <a:rect l="l" t="t" r="r" b="b"/>
              <a:pathLst>
                <a:path w="5835015" h="3905885">
                  <a:moveTo>
                    <a:pt x="5834657" y="3905845"/>
                  </a:moveTo>
                  <a:lnTo>
                    <a:pt x="0" y="3905845"/>
                  </a:lnTo>
                  <a:lnTo>
                    <a:pt x="0" y="0"/>
                  </a:lnTo>
                  <a:lnTo>
                    <a:pt x="5834657" y="0"/>
                  </a:lnTo>
                  <a:lnTo>
                    <a:pt x="5834657" y="390584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30329" y="1225658"/>
              <a:ext cx="5419724" cy="313372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16000" y="891582"/>
            <a:ext cx="5436235" cy="3418204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ts val="7345"/>
              </a:lnSpc>
              <a:spcBef>
                <a:spcPts val="120"/>
              </a:spcBef>
            </a:pPr>
            <a:r>
              <a:rPr sz="7250" b="0" spc="55" dirty="0">
                <a:latin typeface="Trebuchet MS"/>
                <a:cs typeface="Trebuchet MS"/>
              </a:rPr>
              <a:t>Personal</a:t>
            </a:r>
            <a:endParaRPr sz="7250">
              <a:latin typeface="Trebuchet MS"/>
              <a:cs typeface="Trebuchet MS"/>
            </a:endParaRPr>
          </a:p>
          <a:p>
            <a:pPr marL="12700">
              <a:lnSpc>
                <a:spcPts val="19345"/>
              </a:lnSpc>
            </a:pPr>
            <a:r>
              <a:rPr sz="17250" spc="2225" dirty="0">
                <a:latin typeface="Trebuchet MS"/>
                <a:cs typeface="Trebuchet MS"/>
              </a:rPr>
              <a:t>S</a:t>
            </a:r>
            <a:r>
              <a:rPr sz="17250" spc="645" dirty="0">
                <a:latin typeface="Trebuchet MS"/>
                <a:cs typeface="Trebuchet MS"/>
              </a:rPr>
              <a:t>k</a:t>
            </a:r>
            <a:r>
              <a:rPr sz="17250" spc="-1095" dirty="0">
                <a:latin typeface="Trebuchet MS"/>
                <a:cs typeface="Trebuchet MS"/>
              </a:rPr>
              <a:t>i</a:t>
            </a:r>
            <a:r>
              <a:rPr sz="17250" spc="-1035" dirty="0">
                <a:latin typeface="Trebuchet MS"/>
                <a:cs typeface="Trebuchet MS"/>
              </a:rPr>
              <a:t>ll</a:t>
            </a:r>
            <a:r>
              <a:rPr sz="17250" spc="1855" dirty="0">
                <a:latin typeface="Trebuchet MS"/>
                <a:cs typeface="Trebuchet MS"/>
              </a:rPr>
              <a:t>s</a:t>
            </a:r>
            <a:endParaRPr sz="1725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6000" y="8354231"/>
            <a:ext cx="3570604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14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600" spc="25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600" spc="37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2600" spc="22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600" spc="16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6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210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600" spc="5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6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140" dirty="0">
                <a:solidFill>
                  <a:srgbClr val="FFFFFF"/>
                </a:solidFill>
                <a:latin typeface="Trebuchet MS"/>
                <a:cs typeface="Trebuchet MS"/>
              </a:rPr>
              <a:t>&amp;</a:t>
            </a:r>
            <a:r>
              <a:rPr sz="26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600" spc="27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600" spc="210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600" spc="3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600" spc="22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600" spc="27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600" spc="6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422046" y="1028700"/>
            <a:ext cx="5835015" cy="39058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400">
              <a:latin typeface="Times New Roman"/>
              <a:cs typeface="Times New Roman"/>
            </a:endParaRPr>
          </a:p>
          <a:p>
            <a:pPr marL="2430780">
              <a:lnSpc>
                <a:spcPct val="100000"/>
              </a:lnSpc>
              <a:spcBef>
                <a:spcPts val="5"/>
              </a:spcBef>
            </a:pPr>
            <a:r>
              <a:rPr sz="2600" spc="225" dirty="0">
                <a:latin typeface="Trebuchet MS"/>
                <a:cs typeface="Trebuchet MS"/>
              </a:rPr>
              <a:t>E</a:t>
            </a:r>
            <a:r>
              <a:rPr sz="2600" spc="350" dirty="0">
                <a:latin typeface="Trebuchet MS"/>
                <a:cs typeface="Trebuchet MS"/>
              </a:rPr>
              <a:t>X</a:t>
            </a:r>
            <a:r>
              <a:rPr sz="2600" spc="405" dirty="0">
                <a:latin typeface="Trebuchet MS"/>
                <a:cs typeface="Trebuchet MS"/>
              </a:rPr>
              <a:t>C</a:t>
            </a:r>
            <a:r>
              <a:rPr sz="2600" spc="225" dirty="0">
                <a:latin typeface="Trebuchet MS"/>
                <a:cs typeface="Trebuchet MS"/>
              </a:rPr>
              <a:t>E</a:t>
            </a:r>
            <a:r>
              <a:rPr sz="2600" spc="35" dirty="0">
                <a:latin typeface="Trebuchet MS"/>
                <a:cs typeface="Trebuchet MS"/>
              </a:rPr>
              <a:t>L</a:t>
            </a:r>
            <a:r>
              <a:rPr sz="2600" spc="-200" dirty="0">
                <a:latin typeface="Trebuchet MS"/>
                <a:cs typeface="Trebuchet MS"/>
              </a:rPr>
              <a:t> </a:t>
            </a:r>
            <a:r>
              <a:rPr sz="2600" spc="229" dirty="0">
                <a:latin typeface="Trebuchet MS"/>
                <a:cs typeface="Trebuchet MS"/>
              </a:rPr>
              <a:t>D</a:t>
            </a:r>
            <a:r>
              <a:rPr sz="2600" spc="275" dirty="0">
                <a:latin typeface="Trebuchet MS"/>
                <a:cs typeface="Trebuchet MS"/>
              </a:rPr>
              <a:t>A</a:t>
            </a:r>
            <a:r>
              <a:rPr sz="2600" spc="455" dirty="0">
                <a:latin typeface="Trebuchet MS"/>
                <a:cs typeface="Trebuchet MS"/>
              </a:rPr>
              <a:t>S</a:t>
            </a:r>
            <a:r>
              <a:rPr sz="2600" spc="85" dirty="0">
                <a:latin typeface="Trebuchet MS"/>
                <a:cs typeface="Trebuchet MS"/>
              </a:rPr>
              <a:t>H</a:t>
            </a:r>
            <a:r>
              <a:rPr sz="2600" spc="210" dirty="0">
                <a:latin typeface="Trebuchet MS"/>
                <a:cs typeface="Trebuchet MS"/>
              </a:rPr>
              <a:t>B</a:t>
            </a:r>
            <a:r>
              <a:rPr sz="2600" spc="250" dirty="0">
                <a:latin typeface="Trebuchet MS"/>
                <a:cs typeface="Trebuchet MS"/>
              </a:rPr>
              <a:t>O</a:t>
            </a:r>
            <a:r>
              <a:rPr sz="2600" spc="275" dirty="0">
                <a:latin typeface="Trebuchet MS"/>
                <a:cs typeface="Trebuchet MS"/>
              </a:rPr>
              <a:t>A</a:t>
            </a:r>
            <a:r>
              <a:rPr sz="2600" spc="160" dirty="0">
                <a:latin typeface="Trebuchet MS"/>
                <a:cs typeface="Trebuchet MS"/>
              </a:rPr>
              <a:t>R</a:t>
            </a:r>
            <a:r>
              <a:rPr sz="2600" spc="235" dirty="0">
                <a:latin typeface="Trebuchet MS"/>
                <a:cs typeface="Trebuchet MS"/>
              </a:rPr>
              <a:t>D</a:t>
            </a:r>
            <a:endParaRPr sz="26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600121" y="5252516"/>
            <a:ext cx="5650865" cy="2359025"/>
          </a:xfrm>
          <a:prstGeom prst="rect">
            <a:avLst/>
          </a:prstGeom>
        </p:spPr>
        <p:txBody>
          <a:bodyPr vert="horz" wrap="square" lIns="0" tIns="1289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15"/>
              </a:spcBef>
            </a:pPr>
            <a:r>
              <a:rPr sz="2300" spc="50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300" spc="1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00" spc="40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00" spc="50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300" spc="23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300" spc="7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300" spc="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3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-90" dirty="0">
                <a:solidFill>
                  <a:srgbClr val="FFFFFF"/>
                </a:solidFill>
                <a:latin typeface="Trebuchet MS"/>
                <a:cs typeface="Trebuchet MS"/>
              </a:rPr>
              <a:t>(</a:t>
            </a:r>
            <a:r>
              <a:rPr sz="2300" spc="18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300" spc="50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300" spc="-85" dirty="0">
                <a:solidFill>
                  <a:srgbClr val="FFFFFF"/>
                </a:solidFill>
                <a:latin typeface="Trebuchet MS"/>
                <a:cs typeface="Trebuchet MS"/>
              </a:rPr>
              <a:t>)</a:t>
            </a:r>
            <a:endParaRPr sz="2300">
              <a:latin typeface="Trebuchet MS"/>
              <a:cs typeface="Trebuchet MS"/>
            </a:endParaRPr>
          </a:p>
          <a:p>
            <a:pPr marL="12700" marR="5080">
              <a:lnSpc>
                <a:spcPts val="3679"/>
              </a:lnSpc>
              <a:spcBef>
                <a:spcPts val="270"/>
              </a:spcBef>
            </a:pPr>
            <a:r>
              <a:rPr sz="2300" spc="185" dirty="0">
                <a:solidFill>
                  <a:srgbClr val="FFFFFF"/>
                </a:solidFill>
                <a:latin typeface="Trebuchet MS"/>
                <a:cs typeface="Trebuchet MS"/>
              </a:rPr>
              <a:t>STORYTELLING</a:t>
            </a:r>
            <a:r>
              <a:rPr sz="23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20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23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165" dirty="0">
                <a:solidFill>
                  <a:srgbClr val="FFFFFF"/>
                </a:solidFill>
                <a:latin typeface="Trebuchet MS"/>
                <a:cs typeface="Trebuchet MS"/>
              </a:rPr>
              <a:t>(PRESENTATION) </a:t>
            </a:r>
            <a:r>
              <a:rPr sz="2300" spc="-6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12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300" spc="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00" spc="22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00" spc="20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300" spc="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300" spc="35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300" spc="10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300" spc="50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300" spc="22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00" spc="14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20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300" spc="310" dirty="0">
                <a:solidFill>
                  <a:srgbClr val="FFFFFF"/>
                </a:solidFill>
                <a:latin typeface="Trebuchet MS"/>
                <a:cs typeface="Trebuchet MS"/>
              </a:rPr>
              <a:t>X</a:t>
            </a:r>
            <a:r>
              <a:rPr sz="2300" spc="35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300" spc="20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300" spc="25" dirty="0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sz="2300" spc="20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300" spc="1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00" spc="35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300" spc="204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endParaRPr sz="23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635"/>
              </a:spcBef>
            </a:pPr>
            <a:r>
              <a:rPr sz="2300" spc="12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300" spc="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00" spc="22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00" spc="-135" dirty="0">
                <a:solidFill>
                  <a:srgbClr val="FFFFFF"/>
                </a:solidFill>
                <a:latin typeface="Trebuchet MS"/>
                <a:cs typeface="Trebuchet MS"/>
              </a:rPr>
              <a:t>J</a:t>
            </a:r>
            <a:r>
              <a:rPr sz="2300" spc="20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300" spc="35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300" spc="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3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345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300" spc="2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300" spc="1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00" spc="2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300" spc="23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300" spc="20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300" spc="345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300" spc="20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300" spc="1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00" spc="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endParaRPr sz="23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sz="2300" spc="35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300" spc="22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00" spc="1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00" spc="10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300" spc="50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300" spc="1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00" spc="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300" spc="22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00" spc="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300" spc="40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3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300" spc="50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300" spc="345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300" spc="12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300" spc="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300" spc="22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300" spc="200" dirty="0">
                <a:solidFill>
                  <a:srgbClr val="FFFFFF"/>
                </a:solidFill>
                <a:latin typeface="Trebuchet MS"/>
                <a:cs typeface="Trebuchet MS"/>
              </a:rPr>
              <a:t>VE</a:t>
            </a:r>
            <a:r>
              <a:rPr sz="2300" spc="345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300" spc="20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300" spc="14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300" spc="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endParaRPr sz="2300">
              <a:latin typeface="Trebuchet MS"/>
              <a:cs typeface="Trebuchet MS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1028700" y="4859241"/>
            <a:ext cx="5835015" cy="3423920"/>
            <a:chOff x="1028700" y="4859241"/>
            <a:chExt cx="5835015" cy="3423920"/>
          </a:xfrm>
        </p:grpSpPr>
        <p:sp>
          <p:nvSpPr>
            <p:cNvPr id="10" name="object 10"/>
            <p:cNvSpPr/>
            <p:nvPr/>
          </p:nvSpPr>
          <p:spPr>
            <a:xfrm>
              <a:off x="1028700" y="4859241"/>
              <a:ext cx="5835015" cy="3423920"/>
            </a:xfrm>
            <a:custGeom>
              <a:avLst/>
              <a:gdLst/>
              <a:ahLst/>
              <a:cxnLst/>
              <a:rect l="l" t="t" r="r" b="b"/>
              <a:pathLst>
                <a:path w="5835015" h="3423920">
                  <a:moveTo>
                    <a:pt x="5834657" y="3423641"/>
                  </a:moveTo>
                  <a:lnTo>
                    <a:pt x="0" y="3423641"/>
                  </a:lnTo>
                  <a:lnTo>
                    <a:pt x="0" y="0"/>
                  </a:lnTo>
                  <a:lnTo>
                    <a:pt x="5834657" y="0"/>
                  </a:lnTo>
                  <a:lnTo>
                    <a:pt x="5834657" y="342364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25076" y="4947557"/>
              <a:ext cx="5457824" cy="3171824"/>
            </a:xfrm>
            <a:prstGeom prst="rect">
              <a:avLst/>
            </a:prstGeom>
          </p:spPr>
        </p:pic>
      </p:grp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670"/>
              </a:lnSpc>
            </a:pPr>
            <a:r>
              <a:rPr spc="355" dirty="0">
                <a:solidFill>
                  <a:schemeClr val="bg1"/>
                </a:solidFill>
              </a:rPr>
              <a:t>0</a:t>
            </a:r>
            <a:fld id="{81D60167-4931-47E6-BA6A-407CBD079E47}" type="slidenum">
              <a:rPr spc="355" dirty="0">
                <a:solidFill>
                  <a:schemeClr val="bg1"/>
                </a:solidFill>
              </a:rPr>
              <a:t>7</a:t>
            </a:fld>
            <a:r>
              <a:rPr spc="355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13" name="object 13"/>
          <p:cNvSpPr txBox="1">
            <a:spLocks noGrp="1"/>
          </p:cNvSpPr>
          <p:nvPr>
            <p:ph type="ftr" sz="quarter" idx="5"/>
          </p:nvPr>
        </p:nvSpPr>
        <p:spPr>
          <a:xfrm>
            <a:off x="17275613" y="9131882"/>
            <a:ext cx="297815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85"/>
              </a:lnSpc>
            </a:pPr>
            <a:r>
              <a:rPr spc="15" dirty="0">
                <a:solidFill>
                  <a:schemeClr val="bg1"/>
                </a:solidFill>
              </a:rPr>
              <a:t>1</a:t>
            </a:r>
            <a:r>
              <a:rPr spc="130" dirty="0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94140" y="1"/>
            <a:ext cx="5136515" cy="10041255"/>
            <a:chOff x="694140" y="1"/>
            <a:chExt cx="5136515" cy="10041255"/>
          </a:xfrm>
        </p:grpSpPr>
        <p:sp>
          <p:nvSpPr>
            <p:cNvPr id="3" name="object 3"/>
            <p:cNvSpPr/>
            <p:nvPr/>
          </p:nvSpPr>
          <p:spPr>
            <a:xfrm>
              <a:off x="694140" y="1"/>
              <a:ext cx="5136515" cy="10041255"/>
            </a:xfrm>
            <a:custGeom>
              <a:avLst/>
              <a:gdLst/>
              <a:ahLst/>
              <a:cxnLst/>
              <a:rect l="l" t="t" r="r" b="b"/>
              <a:pathLst>
                <a:path w="5136515" h="10041255">
                  <a:moveTo>
                    <a:pt x="5135937" y="10041103"/>
                  </a:moveTo>
                  <a:lnTo>
                    <a:pt x="0" y="10041103"/>
                  </a:lnTo>
                  <a:lnTo>
                    <a:pt x="0" y="0"/>
                  </a:lnTo>
                  <a:lnTo>
                    <a:pt x="5135937" y="0"/>
                  </a:lnTo>
                  <a:lnTo>
                    <a:pt x="5135937" y="10041103"/>
                  </a:lnTo>
                  <a:close/>
                </a:path>
              </a:pathLst>
            </a:custGeom>
            <a:solidFill>
              <a:srgbClr val="5353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35884" y="5464594"/>
              <a:ext cx="4667249" cy="4352924"/>
            </a:xfrm>
            <a:prstGeom prst="rect">
              <a:avLst/>
            </a:prstGeom>
          </p:spPr>
        </p:pic>
      </p:grp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06588" y="1182883"/>
            <a:ext cx="11706223" cy="681037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016000" y="8027963"/>
            <a:ext cx="8521065" cy="17164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100" b="1" spc="71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11100" b="1" spc="96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1100" b="1" spc="70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11100" b="1" spc="48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11100" b="1" spc="380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11100" b="1" spc="965" dirty="0">
                <a:solidFill>
                  <a:srgbClr val="0F0F0C"/>
                </a:solidFill>
                <a:latin typeface="Trebuchet MS"/>
                <a:cs typeface="Trebuchet MS"/>
              </a:rPr>
              <a:t>O</a:t>
            </a:r>
            <a:r>
              <a:rPr sz="11100" b="1" spc="-140" dirty="0">
                <a:solidFill>
                  <a:srgbClr val="0F0F0C"/>
                </a:solidFill>
                <a:latin typeface="Trebuchet MS"/>
                <a:cs typeface="Trebuchet MS"/>
              </a:rPr>
              <a:t>L</a:t>
            </a:r>
            <a:r>
              <a:rPr sz="11100" b="1" spc="2605" dirty="0">
                <a:solidFill>
                  <a:srgbClr val="0F0F0C"/>
                </a:solidFill>
                <a:latin typeface="Trebuchet MS"/>
                <a:cs typeface="Trebuchet MS"/>
              </a:rPr>
              <a:t>I</a:t>
            </a:r>
            <a:r>
              <a:rPr sz="11100" b="1" spc="969" dirty="0">
                <a:solidFill>
                  <a:srgbClr val="0F0F0C"/>
                </a:solidFill>
                <a:latin typeface="Trebuchet MS"/>
                <a:cs typeface="Trebuchet MS"/>
              </a:rPr>
              <a:t>O</a:t>
            </a:r>
            <a:endParaRPr sz="111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16000" y="1599201"/>
            <a:ext cx="4652010" cy="3425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042669">
              <a:lnSpc>
                <a:spcPct val="132800"/>
              </a:lnSpc>
              <a:spcBef>
                <a:spcPts val="100"/>
              </a:spcBef>
            </a:pPr>
            <a:r>
              <a:rPr sz="2400" spc="3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8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7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41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6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Trebuchet MS"/>
                <a:cs typeface="Trebuchet MS"/>
              </a:rPr>
              <a:t>-  </a:t>
            </a:r>
            <a:r>
              <a:rPr sz="2400" spc="13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od</a:t>
            </a:r>
            <a:r>
              <a:rPr sz="2400" spc="8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9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114" dirty="0">
                <a:solidFill>
                  <a:srgbClr val="FFFFFF"/>
                </a:solidFill>
                <a:latin typeface="Trebuchet MS"/>
                <a:cs typeface="Trebuchet MS"/>
              </a:rPr>
              <a:t>x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6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-180" dirty="0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sz="2400" spc="6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7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endParaRPr sz="24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250">
              <a:latin typeface="Trebuchet MS"/>
              <a:cs typeface="Trebuchet MS"/>
            </a:endParaRPr>
          </a:p>
          <a:p>
            <a:pPr marL="12700" marR="5080">
              <a:lnSpc>
                <a:spcPct val="132800"/>
              </a:lnSpc>
            </a:pPr>
            <a:r>
              <a:rPr sz="2400" spc="7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400" spc="-18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27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40" dirty="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r>
              <a:rPr sz="2400" spc="395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2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7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36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26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6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r  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27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8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400" spc="2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27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80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7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6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6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400" spc="100" dirty="0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400" spc="6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400" spc="-14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400" spc="14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400" spc="7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204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400" spc="1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4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36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400" spc="4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400" spc="26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400" spc="65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400" spc="-10" dirty="0">
                <a:solidFill>
                  <a:srgbClr val="FFFFFF"/>
                </a:solidFill>
                <a:latin typeface="Trebuchet MS"/>
                <a:cs typeface="Trebuchet MS"/>
              </a:rPr>
              <a:t>r  </a:t>
            </a:r>
            <a:r>
              <a:rPr sz="2400" spc="90" dirty="0">
                <a:solidFill>
                  <a:srgbClr val="FFFFFF"/>
                </a:solidFill>
                <a:latin typeface="Trebuchet MS"/>
                <a:cs typeface="Trebuchet MS"/>
              </a:rPr>
              <a:t>Ranking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6264611" y="8912226"/>
            <a:ext cx="9055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765" dirty="0">
                <a:latin typeface="Trebuchet MS"/>
                <a:cs typeface="Trebuchet MS"/>
              </a:rPr>
              <a:t>0</a:t>
            </a:r>
            <a:r>
              <a:rPr sz="3600" b="1" spc="495" dirty="0">
                <a:latin typeface="Trebuchet MS"/>
                <a:cs typeface="Trebuchet MS"/>
              </a:rPr>
              <a:t>8</a:t>
            </a:r>
            <a:r>
              <a:rPr sz="3600" b="1" spc="40" dirty="0">
                <a:latin typeface="Trebuchet MS"/>
                <a:cs typeface="Trebuchet MS"/>
              </a:rPr>
              <a:t>/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7275613" y="9086917"/>
            <a:ext cx="297815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b="1" spc="15" dirty="0">
                <a:latin typeface="Trebuchet MS"/>
                <a:cs typeface="Trebuchet MS"/>
              </a:rPr>
              <a:t>1</a:t>
            </a:r>
            <a:r>
              <a:rPr sz="1700" b="1" spc="130" dirty="0">
                <a:latin typeface="Trebuchet MS"/>
                <a:cs typeface="Trebuchet MS"/>
              </a:rPr>
              <a:t>3</a:t>
            </a:r>
            <a:endParaRPr sz="17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285403" y="0"/>
            <a:ext cx="3175" cy="10287000"/>
          </a:xfrm>
          <a:custGeom>
            <a:avLst/>
            <a:gdLst/>
            <a:ahLst/>
            <a:cxnLst/>
            <a:rect l="l" t="t" r="r" b="b"/>
            <a:pathLst>
              <a:path w="3175" h="10287000">
                <a:moveTo>
                  <a:pt x="0" y="10286999"/>
                </a:moveTo>
                <a:lnTo>
                  <a:pt x="2594" y="10286999"/>
                </a:lnTo>
                <a:lnTo>
                  <a:pt x="2594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F0F0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2451080" cy="10287000"/>
          </a:xfrm>
          <a:custGeom>
            <a:avLst/>
            <a:gdLst/>
            <a:ahLst/>
            <a:cxnLst/>
            <a:rect l="l" t="t" r="r" b="b"/>
            <a:pathLst>
              <a:path w="12451080" h="10287000">
                <a:moveTo>
                  <a:pt x="0" y="10286999"/>
                </a:moveTo>
                <a:lnTo>
                  <a:pt x="12450746" y="10286999"/>
                </a:lnTo>
                <a:lnTo>
                  <a:pt x="12450746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F0F0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277311" y="9020175"/>
            <a:ext cx="1283335" cy="457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570"/>
              </a:lnSpc>
              <a:tabLst>
                <a:tab pos="1010919" algn="l"/>
              </a:tabLst>
            </a:pPr>
            <a:r>
              <a:rPr sz="3600" b="1" spc="40" dirty="0">
                <a:solidFill>
                  <a:srgbClr val="FFFFFF"/>
                </a:solidFill>
                <a:latin typeface="Trebuchet MS"/>
                <a:cs typeface="Trebuchet MS"/>
              </a:rPr>
              <a:t>11/</a:t>
            </a:r>
            <a:r>
              <a:rPr sz="3600" b="1" dirty="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sz="2550" b="1" spc="22" baseline="16339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2550" b="1" spc="195" baseline="16339" dirty="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endParaRPr sz="2550" baseline="16339">
              <a:latin typeface="Trebuchet MS"/>
              <a:cs typeface="Trebuchet MS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2450746" y="0"/>
            <a:ext cx="5837555" cy="10287000"/>
            <a:chOff x="12450746" y="0"/>
            <a:chExt cx="5837555" cy="10287000"/>
          </a:xfrm>
        </p:grpSpPr>
        <p:sp>
          <p:nvSpPr>
            <p:cNvPr id="6" name="object 6"/>
            <p:cNvSpPr/>
            <p:nvPr/>
          </p:nvSpPr>
          <p:spPr>
            <a:xfrm>
              <a:off x="12450746" y="0"/>
              <a:ext cx="5835015" cy="10287000"/>
            </a:xfrm>
            <a:custGeom>
              <a:avLst/>
              <a:gdLst/>
              <a:ahLst/>
              <a:cxnLst/>
              <a:rect l="l" t="t" r="r" b="b"/>
              <a:pathLst>
                <a:path w="5835015" h="10287000">
                  <a:moveTo>
                    <a:pt x="0" y="0"/>
                  </a:moveTo>
                  <a:lnTo>
                    <a:pt x="5834657" y="0"/>
                  </a:lnTo>
                  <a:lnTo>
                    <a:pt x="5834657" y="10287000"/>
                  </a:lnTo>
                  <a:lnTo>
                    <a:pt x="0" y="10287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3535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50746" y="5268685"/>
              <a:ext cx="5837253" cy="5018314"/>
            </a:xfrm>
            <a:prstGeom prst="rect">
              <a:avLst/>
            </a:prstGeom>
          </p:spPr>
        </p:pic>
      </p:grp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78992" y="1234898"/>
            <a:ext cx="11687174" cy="6800849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3065765" y="2095473"/>
            <a:ext cx="4600575" cy="1979930"/>
          </a:xfrm>
          <a:prstGeom prst="rect">
            <a:avLst/>
          </a:prstGeom>
        </p:spPr>
        <p:txBody>
          <a:bodyPr vert="horz" wrap="square" lIns="0" tIns="1181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30"/>
              </a:spcBef>
            </a:pPr>
            <a:r>
              <a:rPr sz="2100" b="1" spc="65" dirty="0">
                <a:solidFill>
                  <a:srgbClr val="FFFFFF"/>
                </a:solidFill>
                <a:latin typeface="Trebuchet MS"/>
                <a:cs typeface="Trebuchet MS"/>
              </a:rPr>
              <a:t>Cargill</a:t>
            </a:r>
            <a:r>
              <a:rPr sz="210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100" b="1" spc="55" dirty="0">
                <a:solidFill>
                  <a:srgbClr val="FFFFFF"/>
                </a:solidFill>
                <a:latin typeface="Trebuchet MS"/>
                <a:cs typeface="Trebuchet MS"/>
              </a:rPr>
              <a:t>Tropical</a:t>
            </a:r>
            <a:r>
              <a:rPr sz="2100" b="1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100" b="1" spc="10" dirty="0">
                <a:solidFill>
                  <a:srgbClr val="FFFFFF"/>
                </a:solidFill>
                <a:latin typeface="Trebuchet MS"/>
                <a:cs typeface="Trebuchet MS"/>
              </a:rPr>
              <a:t>Oil</a:t>
            </a:r>
            <a:endParaRPr sz="21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755"/>
              </a:spcBef>
            </a:pPr>
            <a:r>
              <a:rPr sz="1900" b="1" spc="70" dirty="0">
                <a:solidFill>
                  <a:srgbClr val="FFFFFF"/>
                </a:solidFill>
                <a:latin typeface="Trebuchet MS"/>
                <a:cs typeface="Trebuchet MS"/>
              </a:rPr>
              <a:t>Production</a:t>
            </a:r>
            <a:r>
              <a:rPr sz="1900" b="1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900" b="1" spc="120" dirty="0">
                <a:solidFill>
                  <a:srgbClr val="FFFFFF"/>
                </a:solidFill>
                <a:latin typeface="Trebuchet MS"/>
                <a:cs typeface="Trebuchet MS"/>
              </a:rPr>
              <a:t>Management</a:t>
            </a:r>
            <a:r>
              <a:rPr sz="1900" b="1" spc="-1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900" b="1" spc="105" dirty="0">
                <a:solidFill>
                  <a:srgbClr val="FFFFFF"/>
                </a:solidFill>
                <a:latin typeface="Trebuchet MS"/>
                <a:cs typeface="Trebuchet MS"/>
              </a:rPr>
              <a:t>Dasboard</a:t>
            </a:r>
            <a:endParaRPr sz="19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550">
              <a:latin typeface="Trebuchet MS"/>
              <a:cs typeface="Trebuchet MS"/>
            </a:endParaRPr>
          </a:p>
          <a:p>
            <a:pPr marL="12700" marR="5080">
              <a:lnSpc>
                <a:spcPct val="131600"/>
              </a:lnSpc>
            </a:pPr>
            <a:r>
              <a:rPr sz="1900" spc="70" dirty="0">
                <a:solidFill>
                  <a:srgbClr val="FFFFFF"/>
                </a:solidFill>
                <a:latin typeface="Trebuchet MS"/>
                <a:cs typeface="Trebuchet MS"/>
              </a:rPr>
              <a:t>Describing</a:t>
            </a:r>
            <a:r>
              <a:rPr sz="19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900" spc="95" dirty="0">
                <a:solidFill>
                  <a:srgbClr val="FFFFFF"/>
                </a:solidFill>
                <a:latin typeface="Trebuchet MS"/>
                <a:cs typeface="Trebuchet MS"/>
              </a:rPr>
              <a:t>group</a:t>
            </a:r>
            <a:r>
              <a:rPr sz="19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900" spc="60" dirty="0">
                <a:solidFill>
                  <a:srgbClr val="FFFFFF"/>
                </a:solidFill>
                <a:latin typeface="Trebuchet MS"/>
                <a:cs typeface="Trebuchet MS"/>
              </a:rPr>
              <a:t>production</a:t>
            </a:r>
            <a:r>
              <a:rPr sz="19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900" spc="40" dirty="0">
                <a:solidFill>
                  <a:srgbClr val="FFFFFF"/>
                </a:solidFill>
                <a:latin typeface="Trebuchet MS"/>
                <a:cs typeface="Trebuchet MS"/>
              </a:rPr>
              <a:t>report</a:t>
            </a:r>
            <a:r>
              <a:rPr sz="19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900" spc="85" dirty="0">
                <a:solidFill>
                  <a:srgbClr val="FFFFFF"/>
                </a:solidFill>
                <a:latin typeface="Trebuchet MS"/>
                <a:cs typeface="Trebuchet MS"/>
              </a:rPr>
              <a:t>mtd </a:t>
            </a:r>
            <a:r>
              <a:rPr sz="1900" spc="-5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9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1900" spc="114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9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900" spc="11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1900" spc="-2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1900" spc="114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endParaRPr sz="19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28628" y="8023854"/>
            <a:ext cx="9186545" cy="18484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1950" b="1" spc="78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11950" b="1" spc="106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1950" b="1" spc="77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11950" b="1" spc="53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11950" b="1" spc="430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11950" b="1" spc="106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11950" b="1" spc="-13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11950" b="1" spc="282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11950" b="1" spc="106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endParaRPr sz="1195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278673" y="8924223"/>
            <a:ext cx="9118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765" dirty="0">
                <a:solidFill>
                  <a:srgbClr val="FFFFFF"/>
                </a:solidFill>
                <a:latin typeface="Trebuchet MS"/>
                <a:cs typeface="Trebuchet MS"/>
              </a:rPr>
              <a:t>0</a:t>
            </a:r>
            <a:r>
              <a:rPr sz="3600" b="1" spc="540" dirty="0">
                <a:solidFill>
                  <a:srgbClr val="FFFFFF"/>
                </a:solidFill>
                <a:latin typeface="Trebuchet MS"/>
                <a:cs typeface="Trebuchet MS"/>
              </a:rPr>
              <a:t>9</a:t>
            </a:r>
            <a:r>
              <a:rPr sz="3600" b="1" spc="40" dirty="0">
                <a:solidFill>
                  <a:srgbClr val="FFFFFF"/>
                </a:solidFill>
                <a:latin typeface="Trebuchet MS"/>
                <a:cs typeface="Trebuchet MS"/>
              </a:rPr>
              <a:t>/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7289676" y="9098911"/>
            <a:ext cx="297815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b="1" spc="15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r>
              <a:rPr sz="1700" b="1" spc="130" dirty="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endParaRPr sz="17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446</Words>
  <Application>Microsoft Office PowerPoint</Application>
  <PresentationFormat>Custom</PresentationFormat>
  <Paragraphs>135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 MT</vt:lpstr>
      <vt:lpstr>Calibri</vt:lpstr>
      <vt:lpstr>Microsoft Sans Serif</vt:lpstr>
      <vt:lpstr>Tahoma</vt:lpstr>
      <vt:lpstr>Times New Roman</vt:lpstr>
      <vt:lpstr>Trebuchet MS</vt:lpstr>
      <vt:lpstr>Office Theme</vt:lpstr>
      <vt:lpstr>PORTFOLIO.</vt:lpstr>
      <vt:lpstr>Table of Content</vt:lpstr>
      <vt:lpstr>ADI SETIADI</vt:lpstr>
      <vt:lpstr>About me</vt:lpstr>
      <vt:lpstr>EDUCATION  BACKGROUND</vt:lpstr>
      <vt:lpstr>WORK EXPERIENCE</vt:lpstr>
      <vt:lpstr>Personal Skills</vt:lpstr>
      <vt:lpstr>PowerPoint Presentation</vt:lpstr>
      <vt:lpstr>PowerPoint Presentation</vt:lpstr>
      <vt:lpstr>PORTFOLIO</vt:lpstr>
      <vt:lpstr>PORTFOLIO</vt:lpstr>
      <vt:lpstr>PORTFOLIO</vt:lpstr>
      <vt:lpstr>LET'S WORK TOGETHER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adi mulya setiadi</dc:creator>
  <cp:keywords>DAFZhFDdgQQ,BAETkVfnPG8</cp:keywords>
  <cp:lastModifiedBy>iamsetiadi88</cp:lastModifiedBy>
  <cp:revision>1</cp:revision>
  <dcterms:created xsi:type="dcterms:W3CDTF">2023-02-03T20:20:56Z</dcterms:created>
  <dcterms:modified xsi:type="dcterms:W3CDTF">2023-02-03T20:23:01Z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2023-02-03T00:00:00Z</vt:filetime>
  </property>
  <property fmtid="{D5CDD505-2E9C-101B-9397-08002B2CF9AE}" pid="3" name="Creator">
    <vt:lpwstr>Canva</vt:lpwstr>
  </property>
  <property fmtid="{D5CDD505-2E9C-101B-9397-08002B2CF9AE}" pid="4" name="LastSaved">
    <vt:filetime>2023-02-03T00:00:00Z</vt:filetime>
  </property>
</Properties>
</file>